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384" r:id="rId4"/>
    <p:sldId id="385" r:id="rId5"/>
    <p:sldId id="386" r:id="rId6"/>
    <p:sldId id="292" r:id="rId7"/>
    <p:sldId id="334" r:id="rId8"/>
    <p:sldId id="336" r:id="rId9"/>
    <p:sldId id="335" r:id="rId10"/>
    <p:sldId id="374" r:id="rId11"/>
    <p:sldId id="387" r:id="rId12"/>
    <p:sldId id="38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62F8C-420F-43B4-A00B-FFFF924EB375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0F756B-874C-4B82-87F9-CE297091BEED}">
      <dgm:prSet phldrT="[Text]" custT="1"/>
      <dgm:spPr/>
      <dgm:t>
        <a:bodyPr/>
        <a:lstStyle/>
        <a:p>
          <a:pPr algn="ctr"/>
          <a:r>
            <a:rPr lang="en-ZA" sz="2400" b="1" dirty="0" smtClean="0"/>
            <a:t>Water</a:t>
          </a:r>
          <a:endParaRPr lang="en-US" sz="2400" b="1" dirty="0"/>
        </a:p>
      </dgm:t>
    </dgm:pt>
    <dgm:pt modelId="{4372211C-0047-4271-8300-20876C7C9F8F}" type="parTrans" cxnId="{FB957EA7-BC92-4316-A377-D0BE90934E25}">
      <dgm:prSet/>
      <dgm:spPr/>
      <dgm:t>
        <a:bodyPr/>
        <a:lstStyle/>
        <a:p>
          <a:pPr algn="ctr"/>
          <a:endParaRPr lang="en-US" sz="2400" b="1"/>
        </a:p>
      </dgm:t>
    </dgm:pt>
    <dgm:pt modelId="{F4A2ED13-740F-4B51-8451-4DB9A0AC8791}" type="sibTrans" cxnId="{FB957EA7-BC92-4316-A377-D0BE90934E25}">
      <dgm:prSet/>
      <dgm:spPr/>
      <dgm:t>
        <a:bodyPr/>
        <a:lstStyle/>
        <a:p>
          <a:pPr algn="ctr"/>
          <a:endParaRPr lang="en-US" sz="2400" b="1"/>
        </a:p>
      </dgm:t>
    </dgm:pt>
    <dgm:pt modelId="{E39A1565-7B80-4743-A972-F91E836EE509}">
      <dgm:prSet custT="1"/>
      <dgm:spPr/>
      <dgm:t>
        <a:bodyPr/>
        <a:lstStyle/>
        <a:p>
          <a:pPr algn="ctr"/>
          <a:r>
            <a:rPr lang="en-ZA" sz="2400" b="1" smtClean="0"/>
            <a:t>Brix</a:t>
          </a:r>
          <a:endParaRPr lang="en-ZA" sz="2400" b="1" dirty="0" smtClean="0"/>
        </a:p>
      </dgm:t>
    </dgm:pt>
    <dgm:pt modelId="{7730EC27-C583-4C68-A540-C2C0CEB4907B}" type="parTrans" cxnId="{F0347463-4D49-4228-A8B6-4EC3ECEBC05B}">
      <dgm:prSet/>
      <dgm:spPr/>
      <dgm:t>
        <a:bodyPr/>
        <a:lstStyle/>
        <a:p>
          <a:pPr algn="ctr"/>
          <a:endParaRPr lang="en-US" sz="2400" b="1"/>
        </a:p>
      </dgm:t>
    </dgm:pt>
    <dgm:pt modelId="{DF396C4A-6187-4E67-A011-CA6469D562F2}" type="sibTrans" cxnId="{F0347463-4D49-4228-A8B6-4EC3ECEBC05B}">
      <dgm:prSet/>
      <dgm:spPr/>
      <dgm:t>
        <a:bodyPr/>
        <a:lstStyle/>
        <a:p>
          <a:pPr algn="ctr"/>
          <a:endParaRPr lang="en-US" sz="2400" b="1"/>
        </a:p>
      </dgm:t>
    </dgm:pt>
    <dgm:pt modelId="{F02FB63C-AD0E-4C6A-9D5B-D38040BFE15C}">
      <dgm:prSet custT="1"/>
      <dgm:spPr/>
      <dgm:t>
        <a:bodyPr/>
        <a:lstStyle/>
        <a:p>
          <a:pPr algn="ctr"/>
          <a:r>
            <a:rPr lang="en-ZA" sz="2400" b="1" smtClean="0"/>
            <a:t>Moisture</a:t>
          </a:r>
          <a:endParaRPr lang="en-ZA" sz="2400" b="1" dirty="0" smtClean="0"/>
        </a:p>
      </dgm:t>
    </dgm:pt>
    <dgm:pt modelId="{3E74167C-26F0-4CB2-A9F2-9EDB6C428256}" type="parTrans" cxnId="{B2D87E05-F2B8-4A73-BEBB-273671BFBC1D}">
      <dgm:prSet/>
      <dgm:spPr/>
      <dgm:t>
        <a:bodyPr/>
        <a:lstStyle/>
        <a:p>
          <a:pPr algn="ctr"/>
          <a:endParaRPr lang="en-US" sz="2400" b="1"/>
        </a:p>
      </dgm:t>
    </dgm:pt>
    <dgm:pt modelId="{D5F9E5AD-DED1-4B2C-BE6F-950A4262F4A4}" type="sibTrans" cxnId="{B2D87E05-F2B8-4A73-BEBB-273671BFBC1D}">
      <dgm:prSet/>
      <dgm:spPr/>
      <dgm:t>
        <a:bodyPr/>
        <a:lstStyle/>
        <a:p>
          <a:pPr algn="ctr"/>
          <a:endParaRPr lang="en-US" sz="2400" b="1"/>
        </a:p>
      </dgm:t>
    </dgm:pt>
    <dgm:pt modelId="{B9A0164D-BF75-4BF3-AD29-87AA689345AE}">
      <dgm:prSet custT="1"/>
      <dgm:spPr/>
      <dgm:t>
        <a:bodyPr/>
        <a:lstStyle/>
        <a:p>
          <a:pPr algn="ctr"/>
          <a:r>
            <a:rPr lang="en-ZA" sz="2400" b="1" smtClean="0"/>
            <a:t>Fibre</a:t>
          </a:r>
          <a:endParaRPr lang="en-ZA" sz="2400" b="1" dirty="0" smtClean="0"/>
        </a:p>
      </dgm:t>
    </dgm:pt>
    <dgm:pt modelId="{64D2610C-CBC3-4DB6-A453-7E68F1700B0C}" type="parTrans" cxnId="{DE66D65F-0CB0-41ED-AD18-9C027946D8F1}">
      <dgm:prSet/>
      <dgm:spPr/>
      <dgm:t>
        <a:bodyPr/>
        <a:lstStyle/>
        <a:p>
          <a:pPr algn="ctr"/>
          <a:endParaRPr lang="en-US" sz="2400" b="1"/>
        </a:p>
      </dgm:t>
    </dgm:pt>
    <dgm:pt modelId="{F293CF43-8CD4-4D05-89D5-A9498FC3E522}" type="sibTrans" cxnId="{DE66D65F-0CB0-41ED-AD18-9C027946D8F1}">
      <dgm:prSet/>
      <dgm:spPr/>
      <dgm:t>
        <a:bodyPr/>
        <a:lstStyle/>
        <a:p>
          <a:pPr algn="ctr"/>
          <a:endParaRPr lang="en-US" sz="2400" b="1"/>
        </a:p>
      </dgm:t>
    </dgm:pt>
    <dgm:pt modelId="{43CE92A0-CE46-4DA9-9E64-5D2A1541E2E0}">
      <dgm:prSet custT="1"/>
      <dgm:spPr/>
      <dgm:t>
        <a:bodyPr/>
        <a:lstStyle/>
        <a:p>
          <a:pPr algn="ctr"/>
          <a:r>
            <a:rPr lang="en-ZA" sz="2400" b="1" smtClean="0"/>
            <a:t>Pol in mixed juice</a:t>
          </a:r>
          <a:endParaRPr lang="en-ZA" sz="2400" b="1" dirty="0" smtClean="0"/>
        </a:p>
      </dgm:t>
    </dgm:pt>
    <dgm:pt modelId="{3C6CBFA4-F5AD-41B1-90E0-764DA2F9897A}" type="parTrans" cxnId="{2EA4B40F-F835-4F6A-BEF2-3E233F49259A}">
      <dgm:prSet/>
      <dgm:spPr/>
      <dgm:t>
        <a:bodyPr/>
        <a:lstStyle/>
        <a:p>
          <a:pPr algn="ctr"/>
          <a:endParaRPr lang="en-US" sz="2400" b="1"/>
        </a:p>
      </dgm:t>
    </dgm:pt>
    <dgm:pt modelId="{2D6792AD-816E-4ED0-A39B-093675E9F632}" type="sibTrans" cxnId="{2EA4B40F-F835-4F6A-BEF2-3E233F49259A}">
      <dgm:prSet/>
      <dgm:spPr/>
      <dgm:t>
        <a:bodyPr/>
        <a:lstStyle/>
        <a:p>
          <a:pPr algn="ctr"/>
          <a:endParaRPr lang="en-US" sz="2400" b="1"/>
        </a:p>
      </dgm:t>
    </dgm:pt>
    <dgm:pt modelId="{824E5A75-0E0E-4D18-8D43-3713B4C54CC2}">
      <dgm:prSet custT="1"/>
      <dgm:spPr/>
      <dgm:t>
        <a:bodyPr/>
        <a:lstStyle/>
        <a:p>
          <a:pPr algn="ctr"/>
          <a:r>
            <a:rPr lang="en-ZA" sz="2400" b="1" smtClean="0"/>
            <a:t>Brix in mixed juice</a:t>
          </a:r>
          <a:endParaRPr lang="en-ZA" sz="2400" b="1" dirty="0" smtClean="0"/>
        </a:p>
      </dgm:t>
    </dgm:pt>
    <dgm:pt modelId="{35CA0629-B0D7-4540-AB2F-569AE75C1F2C}" type="parTrans" cxnId="{745DF7D2-2E87-4AF7-A761-CEBC9FDE224B}">
      <dgm:prSet/>
      <dgm:spPr/>
      <dgm:t>
        <a:bodyPr/>
        <a:lstStyle/>
        <a:p>
          <a:pPr algn="ctr"/>
          <a:endParaRPr lang="en-US" sz="2400" b="1"/>
        </a:p>
      </dgm:t>
    </dgm:pt>
    <dgm:pt modelId="{7A06949C-E72E-4CA7-9797-B6E50AA69A73}" type="sibTrans" cxnId="{745DF7D2-2E87-4AF7-A761-CEBC9FDE224B}">
      <dgm:prSet/>
      <dgm:spPr/>
      <dgm:t>
        <a:bodyPr/>
        <a:lstStyle/>
        <a:p>
          <a:pPr algn="ctr"/>
          <a:endParaRPr lang="en-US" sz="2400" b="1"/>
        </a:p>
      </dgm:t>
    </dgm:pt>
    <dgm:pt modelId="{BF347AA7-F000-4E82-8285-1F46B3DAE6C6}">
      <dgm:prSet custT="1"/>
      <dgm:spPr/>
      <dgm:t>
        <a:bodyPr/>
        <a:lstStyle/>
        <a:p>
          <a:pPr algn="ctr"/>
          <a:r>
            <a:rPr lang="en-ZA" sz="2400" b="1" smtClean="0"/>
            <a:t>Suspended solids in mixed juice</a:t>
          </a:r>
          <a:endParaRPr lang="en-ZA" sz="2400" b="1" dirty="0" smtClean="0"/>
        </a:p>
      </dgm:t>
    </dgm:pt>
    <dgm:pt modelId="{3352F0C9-8756-4F2E-BEB3-249CE7CC8EC3}" type="parTrans" cxnId="{3A178CA2-4E40-4447-9E2B-1E530AAEF434}">
      <dgm:prSet/>
      <dgm:spPr/>
      <dgm:t>
        <a:bodyPr/>
        <a:lstStyle/>
        <a:p>
          <a:pPr algn="ctr"/>
          <a:endParaRPr lang="en-US" sz="2400" b="1"/>
        </a:p>
      </dgm:t>
    </dgm:pt>
    <dgm:pt modelId="{593C3C90-35F3-4938-9ADE-E8FAAA42CDB8}" type="sibTrans" cxnId="{3A178CA2-4E40-4447-9E2B-1E530AAEF434}">
      <dgm:prSet/>
      <dgm:spPr/>
      <dgm:t>
        <a:bodyPr/>
        <a:lstStyle/>
        <a:p>
          <a:pPr algn="ctr"/>
          <a:endParaRPr lang="en-US" sz="2400" b="1"/>
        </a:p>
      </dgm:t>
    </dgm:pt>
    <dgm:pt modelId="{101096CD-4778-4F94-A625-31852226A39F}">
      <dgm:prSet custT="1"/>
      <dgm:spPr/>
      <dgm:t>
        <a:bodyPr/>
        <a:lstStyle/>
        <a:p>
          <a:pPr algn="ctr"/>
          <a:r>
            <a:rPr lang="en-ZA" sz="2400" b="1" smtClean="0"/>
            <a:t>Corrected pol in mixed juice</a:t>
          </a:r>
          <a:endParaRPr lang="en-ZA" sz="2400" b="1" dirty="0" smtClean="0"/>
        </a:p>
      </dgm:t>
    </dgm:pt>
    <dgm:pt modelId="{3B819C8F-0417-4273-AB3F-C303CFC702BB}" type="parTrans" cxnId="{D90BB33B-8958-4731-82B3-2266F76334CF}">
      <dgm:prSet/>
      <dgm:spPr/>
      <dgm:t>
        <a:bodyPr/>
        <a:lstStyle/>
        <a:p>
          <a:pPr algn="ctr"/>
          <a:endParaRPr lang="en-US" sz="2400" b="1"/>
        </a:p>
      </dgm:t>
    </dgm:pt>
    <dgm:pt modelId="{0D28406E-16F4-4DFE-8EBF-941E0CFC072F}" type="sibTrans" cxnId="{D90BB33B-8958-4731-82B3-2266F76334CF}">
      <dgm:prSet/>
      <dgm:spPr/>
      <dgm:t>
        <a:bodyPr/>
        <a:lstStyle/>
        <a:p>
          <a:pPr algn="ctr"/>
          <a:endParaRPr lang="en-US" sz="2400" b="1"/>
        </a:p>
      </dgm:t>
    </dgm:pt>
    <dgm:pt modelId="{DA9E39E6-904E-494B-A8B9-B8AAAB855789}">
      <dgm:prSet custT="1"/>
      <dgm:spPr/>
      <dgm:t>
        <a:bodyPr/>
        <a:lstStyle/>
        <a:p>
          <a:pPr algn="ctr"/>
          <a:r>
            <a:rPr lang="en-ZA" sz="2400" b="1" smtClean="0"/>
            <a:t>Corrected brix in mixed juice</a:t>
          </a:r>
          <a:endParaRPr lang="en-ZA" sz="2400" b="1" dirty="0" smtClean="0"/>
        </a:p>
      </dgm:t>
    </dgm:pt>
    <dgm:pt modelId="{B9AE8498-D3E8-4B66-A428-7D652D8FE7C1}" type="parTrans" cxnId="{E3FB8DF7-83D8-4C67-98EE-1F94844FD308}">
      <dgm:prSet/>
      <dgm:spPr/>
      <dgm:t>
        <a:bodyPr/>
        <a:lstStyle/>
        <a:p>
          <a:pPr algn="ctr"/>
          <a:endParaRPr lang="en-US" sz="2400" b="1"/>
        </a:p>
      </dgm:t>
    </dgm:pt>
    <dgm:pt modelId="{9C77971A-C0E7-45ED-9227-EE01C54A4920}" type="sibTrans" cxnId="{E3FB8DF7-83D8-4C67-98EE-1F94844FD308}">
      <dgm:prSet/>
      <dgm:spPr/>
      <dgm:t>
        <a:bodyPr/>
        <a:lstStyle/>
        <a:p>
          <a:pPr algn="ctr"/>
          <a:endParaRPr lang="en-US" sz="2400" b="1"/>
        </a:p>
      </dgm:t>
    </dgm:pt>
    <dgm:pt modelId="{21520B9A-ABA4-429C-8E14-E0A971191471}">
      <dgm:prSet custT="1"/>
      <dgm:spPr/>
      <dgm:t>
        <a:bodyPr/>
        <a:lstStyle/>
        <a:p>
          <a:pPr algn="ctr"/>
          <a:r>
            <a:rPr lang="en-ZA" sz="2400" b="1" smtClean="0"/>
            <a:t>Pol in cane (Mass balance pol)</a:t>
          </a:r>
          <a:endParaRPr lang="en-ZA" sz="2400" b="1" dirty="0" smtClean="0"/>
        </a:p>
      </dgm:t>
    </dgm:pt>
    <dgm:pt modelId="{B8F10079-2D39-4F41-95FE-06A007F62BEF}" type="parTrans" cxnId="{ADA56607-FAA5-47FF-809F-9DB70333178E}">
      <dgm:prSet/>
      <dgm:spPr/>
      <dgm:t>
        <a:bodyPr/>
        <a:lstStyle/>
        <a:p>
          <a:pPr algn="ctr"/>
          <a:endParaRPr lang="en-US" sz="2400" b="1"/>
        </a:p>
      </dgm:t>
    </dgm:pt>
    <dgm:pt modelId="{FA737037-EE85-4837-8C3E-C124A6B468EB}" type="sibTrans" cxnId="{ADA56607-FAA5-47FF-809F-9DB70333178E}">
      <dgm:prSet/>
      <dgm:spPr/>
      <dgm:t>
        <a:bodyPr/>
        <a:lstStyle/>
        <a:p>
          <a:pPr algn="ctr"/>
          <a:endParaRPr lang="en-US" sz="2400" b="1"/>
        </a:p>
      </dgm:t>
    </dgm:pt>
    <dgm:pt modelId="{9857B306-4701-405F-AD8E-C9B8794079B8}">
      <dgm:prSet custT="1"/>
      <dgm:spPr/>
      <dgm:t>
        <a:bodyPr/>
        <a:lstStyle/>
        <a:p>
          <a:pPr algn="ctr"/>
          <a:r>
            <a:rPr lang="en-ZA" sz="2400" b="1" smtClean="0"/>
            <a:t>Brix in cane (Mass balance brix)</a:t>
          </a:r>
          <a:endParaRPr lang="en-ZA" sz="2400" b="1" dirty="0" smtClean="0"/>
        </a:p>
      </dgm:t>
    </dgm:pt>
    <dgm:pt modelId="{8C92CE7D-AE9E-4AAD-B918-3F9C7C488F9B}" type="parTrans" cxnId="{B6DFDC89-2C8B-4BA3-ACEA-A96C1139D00A}">
      <dgm:prSet/>
      <dgm:spPr/>
      <dgm:t>
        <a:bodyPr/>
        <a:lstStyle/>
        <a:p>
          <a:pPr algn="ctr"/>
          <a:endParaRPr lang="en-US" sz="2400" b="1"/>
        </a:p>
      </dgm:t>
    </dgm:pt>
    <dgm:pt modelId="{716E3E2A-01A2-484A-AD1F-B3F30633C81B}" type="sibTrans" cxnId="{B6DFDC89-2C8B-4BA3-ACEA-A96C1139D00A}">
      <dgm:prSet/>
      <dgm:spPr/>
      <dgm:t>
        <a:bodyPr/>
        <a:lstStyle/>
        <a:p>
          <a:pPr algn="ctr"/>
          <a:endParaRPr lang="en-US" sz="2400" b="1"/>
        </a:p>
      </dgm:t>
    </dgm:pt>
    <dgm:pt modelId="{4335D786-4783-4C45-97D6-62B1EFA1AD80}">
      <dgm:prSet custT="1"/>
      <dgm:spPr/>
      <dgm:t>
        <a:bodyPr/>
        <a:lstStyle/>
        <a:p>
          <a:pPr algn="ctr"/>
          <a:r>
            <a:rPr lang="en-ZA" sz="2400" b="1" smtClean="0"/>
            <a:t>DAC fibre in cane</a:t>
          </a:r>
          <a:endParaRPr lang="en-ZA" sz="2400" b="1" dirty="0" smtClean="0"/>
        </a:p>
      </dgm:t>
    </dgm:pt>
    <dgm:pt modelId="{02FE7FD7-DB83-40D4-A9E7-AACC511CF42B}" type="parTrans" cxnId="{BE86A512-8E65-414A-B161-C435917FAFE1}">
      <dgm:prSet/>
      <dgm:spPr/>
      <dgm:t>
        <a:bodyPr/>
        <a:lstStyle/>
        <a:p>
          <a:pPr algn="ctr"/>
          <a:endParaRPr lang="en-US" sz="2400" b="1"/>
        </a:p>
      </dgm:t>
    </dgm:pt>
    <dgm:pt modelId="{D124FC92-2FCA-4A40-A02A-B95E4EB2628B}" type="sibTrans" cxnId="{BE86A512-8E65-414A-B161-C435917FAFE1}">
      <dgm:prSet/>
      <dgm:spPr/>
      <dgm:t>
        <a:bodyPr/>
        <a:lstStyle/>
        <a:p>
          <a:pPr algn="ctr"/>
          <a:endParaRPr lang="en-US" sz="2400" b="1"/>
        </a:p>
      </dgm:t>
    </dgm:pt>
    <dgm:pt modelId="{CCD13CDD-C39B-4375-B09C-691793144BB1}">
      <dgm:prSet custT="1"/>
      <dgm:spPr/>
      <dgm:t>
        <a:bodyPr/>
        <a:lstStyle/>
        <a:p>
          <a:pPr algn="ctr"/>
          <a:r>
            <a:rPr lang="en-ZA" sz="2400" b="1" smtClean="0"/>
            <a:t>DAC brix in cane</a:t>
          </a:r>
          <a:endParaRPr lang="en-ZA" sz="2400" b="1" dirty="0" smtClean="0"/>
        </a:p>
      </dgm:t>
    </dgm:pt>
    <dgm:pt modelId="{886BEC10-C440-4554-BB28-31F0B3BFCB9A}" type="parTrans" cxnId="{83E5C215-5043-4E9C-AF3F-D91624BC7718}">
      <dgm:prSet/>
      <dgm:spPr/>
      <dgm:t>
        <a:bodyPr/>
        <a:lstStyle/>
        <a:p>
          <a:pPr algn="ctr"/>
          <a:endParaRPr lang="en-US" sz="2400" b="1"/>
        </a:p>
      </dgm:t>
    </dgm:pt>
    <dgm:pt modelId="{2687C0F7-70D5-48F9-BAB0-250C8554B710}" type="sibTrans" cxnId="{83E5C215-5043-4E9C-AF3F-D91624BC7718}">
      <dgm:prSet/>
      <dgm:spPr/>
      <dgm:t>
        <a:bodyPr/>
        <a:lstStyle/>
        <a:p>
          <a:pPr algn="ctr"/>
          <a:endParaRPr lang="en-US" sz="2400" b="1"/>
        </a:p>
      </dgm:t>
    </dgm:pt>
    <dgm:pt modelId="{2815EF14-8DA5-44C0-8C1D-5CD73DB0AAAC}">
      <dgm:prSet custT="1"/>
      <dgm:spPr/>
      <dgm:t>
        <a:bodyPr/>
        <a:lstStyle/>
        <a:p>
          <a:pPr algn="ctr"/>
          <a:r>
            <a:rPr lang="en-ZA" sz="2400" b="1" smtClean="0"/>
            <a:t>DAC pol in cane</a:t>
          </a:r>
          <a:endParaRPr lang="en-ZA" sz="2400" b="1" dirty="0" smtClean="0"/>
        </a:p>
      </dgm:t>
    </dgm:pt>
    <dgm:pt modelId="{1848D8AB-20DF-423B-9AAF-7D4E40CAC52D}" type="parTrans" cxnId="{BAC84D16-285D-4EDC-BB46-21B470AA7D22}">
      <dgm:prSet/>
      <dgm:spPr/>
      <dgm:t>
        <a:bodyPr/>
        <a:lstStyle/>
        <a:p>
          <a:pPr algn="ctr"/>
          <a:endParaRPr lang="en-US" sz="2400" b="1"/>
        </a:p>
      </dgm:t>
    </dgm:pt>
    <dgm:pt modelId="{627F0622-1D38-4640-88AB-2EFF61BADBDA}" type="sibTrans" cxnId="{BAC84D16-285D-4EDC-BB46-21B470AA7D22}">
      <dgm:prSet/>
      <dgm:spPr/>
      <dgm:t>
        <a:bodyPr/>
        <a:lstStyle/>
        <a:p>
          <a:pPr algn="ctr"/>
          <a:endParaRPr lang="en-US" sz="2400" b="1"/>
        </a:p>
      </dgm:t>
    </dgm:pt>
    <dgm:pt modelId="{7C4A7613-8E42-4F46-97D7-E00B5AD00B9F}">
      <dgm:prSet custT="1"/>
      <dgm:spPr/>
      <dgm:t>
        <a:bodyPr/>
        <a:lstStyle/>
        <a:p>
          <a:pPr algn="ctr"/>
          <a:r>
            <a:rPr lang="en-ZA" sz="2400" b="1" smtClean="0"/>
            <a:t>Cane per hour</a:t>
          </a:r>
          <a:endParaRPr lang="en-ZA" sz="2400" b="1" dirty="0" smtClean="0"/>
        </a:p>
      </dgm:t>
    </dgm:pt>
    <dgm:pt modelId="{FA572A5C-B39B-4E89-ADC3-D09385320D59}" type="parTrans" cxnId="{4F3E3B09-8299-400F-A09C-5F054E49268E}">
      <dgm:prSet/>
      <dgm:spPr/>
      <dgm:t>
        <a:bodyPr/>
        <a:lstStyle/>
        <a:p>
          <a:pPr algn="ctr"/>
          <a:endParaRPr lang="en-US" sz="2400" b="1"/>
        </a:p>
      </dgm:t>
    </dgm:pt>
    <dgm:pt modelId="{7E6FB8A7-25B9-41BB-A38E-E0C074F362E1}" type="sibTrans" cxnId="{4F3E3B09-8299-400F-A09C-5F054E49268E}">
      <dgm:prSet/>
      <dgm:spPr/>
      <dgm:t>
        <a:bodyPr/>
        <a:lstStyle/>
        <a:p>
          <a:pPr algn="ctr"/>
          <a:endParaRPr lang="en-US" sz="2400" b="1"/>
        </a:p>
      </dgm:t>
    </dgm:pt>
    <dgm:pt modelId="{A713FBCD-4910-461E-AC3C-25954BAF6F1B}">
      <dgm:prSet custT="1"/>
      <dgm:spPr/>
      <dgm:t>
        <a:bodyPr/>
        <a:lstStyle/>
        <a:p>
          <a:pPr algn="ctr"/>
          <a:r>
            <a:rPr lang="en-ZA" sz="2400" b="1" smtClean="0"/>
            <a:t>Fibre per hour</a:t>
          </a:r>
          <a:endParaRPr lang="en-ZA" sz="2400" b="1" dirty="0" smtClean="0"/>
        </a:p>
      </dgm:t>
    </dgm:pt>
    <dgm:pt modelId="{DA63A361-98A2-4D68-B318-AF43B3C8A9ED}" type="parTrans" cxnId="{89F850B0-F35D-4132-82E2-DE7CD1F3ADFB}">
      <dgm:prSet/>
      <dgm:spPr/>
      <dgm:t>
        <a:bodyPr/>
        <a:lstStyle/>
        <a:p>
          <a:pPr algn="ctr"/>
          <a:endParaRPr lang="en-US" sz="2400" b="1"/>
        </a:p>
      </dgm:t>
    </dgm:pt>
    <dgm:pt modelId="{12B22EEE-F291-4392-A9A4-C9F0DED5EB18}" type="sibTrans" cxnId="{89F850B0-F35D-4132-82E2-DE7CD1F3ADFB}">
      <dgm:prSet/>
      <dgm:spPr/>
      <dgm:t>
        <a:bodyPr/>
        <a:lstStyle/>
        <a:p>
          <a:pPr algn="ctr"/>
          <a:endParaRPr lang="en-US" sz="2400" b="1"/>
        </a:p>
      </dgm:t>
    </dgm:pt>
    <dgm:pt modelId="{E4AC6CB5-8145-46E5-BC0E-522E0C77C40D}" type="pres">
      <dgm:prSet presAssocID="{05762F8C-420F-43B4-A00B-FFFF924EB375}" presName="linear" presStyleCnt="0">
        <dgm:presLayoutVars>
          <dgm:animLvl val="lvl"/>
          <dgm:resizeHandles val="exact"/>
        </dgm:presLayoutVars>
      </dgm:prSet>
      <dgm:spPr/>
    </dgm:pt>
    <dgm:pt modelId="{4461B879-74E8-463C-A55C-D37DF0B31D21}" type="pres">
      <dgm:prSet presAssocID="{2A0F756B-874C-4B82-87F9-CE297091BEED}" presName="parentText" presStyleLbl="node1" presStyleIdx="0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F89FC-B4DF-47B4-B6E3-ADD92BD547AD}" type="pres">
      <dgm:prSet presAssocID="{F4A2ED13-740F-4B51-8451-4DB9A0AC8791}" presName="spacer" presStyleCnt="0"/>
      <dgm:spPr/>
    </dgm:pt>
    <dgm:pt modelId="{CD99E1EC-A8DF-46BF-B730-86A61D0A573F}" type="pres">
      <dgm:prSet presAssocID="{E39A1565-7B80-4743-A972-F91E836EE509}" presName="parentText" presStyleLbl="node1" presStyleIdx="1" presStyleCnt="16">
        <dgm:presLayoutVars>
          <dgm:chMax val="0"/>
          <dgm:bulletEnabled val="1"/>
        </dgm:presLayoutVars>
      </dgm:prSet>
      <dgm:spPr/>
    </dgm:pt>
    <dgm:pt modelId="{ED680F59-7D9C-4306-A0B8-B7B66A1B19CC}" type="pres">
      <dgm:prSet presAssocID="{DF396C4A-6187-4E67-A011-CA6469D562F2}" presName="spacer" presStyleCnt="0"/>
      <dgm:spPr/>
    </dgm:pt>
    <dgm:pt modelId="{4B49F2BD-B00A-4020-A80D-29D9CD8B2155}" type="pres">
      <dgm:prSet presAssocID="{F02FB63C-AD0E-4C6A-9D5B-D38040BFE15C}" presName="parentText" presStyleLbl="node1" presStyleIdx="2" presStyleCnt="16">
        <dgm:presLayoutVars>
          <dgm:chMax val="0"/>
          <dgm:bulletEnabled val="1"/>
        </dgm:presLayoutVars>
      </dgm:prSet>
      <dgm:spPr/>
    </dgm:pt>
    <dgm:pt modelId="{3F232A47-CF62-49E1-AFD5-A41C6F1077D3}" type="pres">
      <dgm:prSet presAssocID="{D5F9E5AD-DED1-4B2C-BE6F-950A4262F4A4}" presName="spacer" presStyleCnt="0"/>
      <dgm:spPr/>
    </dgm:pt>
    <dgm:pt modelId="{1E4DDA9B-60A6-4DF0-9090-BC28BA54ED6D}" type="pres">
      <dgm:prSet presAssocID="{B9A0164D-BF75-4BF3-AD29-87AA689345AE}" presName="parentText" presStyleLbl="node1" presStyleIdx="3" presStyleCnt="16">
        <dgm:presLayoutVars>
          <dgm:chMax val="0"/>
          <dgm:bulletEnabled val="1"/>
        </dgm:presLayoutVars>
      </dgm:prSet>
      <dgm:spPr/>
    </dgm:pt>
    <dgm:pt modelId="{9164A795-8E47-4108-9C5A-68E71984E886}" type="pres">
      <dgm:prSet presAssocID="{F293CF43-8CD4-4D05-89D5-A9498FC3E522}" presName="spacer" presStyleCnt="0"/>
      <dgm:spPr/>
    </dgm:pt>
    <dgm:pt modelId="{9B704224-63C3-49B3-9123-8B7E8C72FDCE}" type="pres">
      <dgm:prSet presAssocID="{43CE92A0-CE46-4DA9-9E64-5D2A1541E2E0}" presName="parentText" presStyleLbl="node1" presStyleIdx="4" presStyleCnt="16">
        <dgm:presLayoutVars>
          <dgm:chMax val="0"/>
          <dgm:bulletEnabled val="1"/>
        </dgm:presLayoutVars>
      </dgm:prSet>
      <dgm:spPr/>
    </dgm:pt>
    <dgm:pt modelId="{CF6A52CE-B30B-4B73-82D1-C47E5F19E412}" type="pres">
      <dgm:prSet presAssocID="{2D6792AD-816E-4ED0-A39B-093675E9F632}" presName="spacer" presStyleCnt="0"/>
      <dgm:spPr/>
    </dgm:pt>
    <dgm:pt modelId="{9B868359-1149-4793-9383-E91E0F700762}" type="pres">
      <dgm:prSet presAssocID="{824E5A75-0E0E-4D18-8D43-3713B4C54CC2}" presName="parentText" presStyleLbl="node1" presStyleIdx="5" presStyleCnt="16">
        <dgm:presLayoutVars>
          <dgm:chMax val="0"/>
          <dgm:bulletEnabled val="1"/>
        </dgm:presLayoutVars>
      </dgm:prSet>
      <dgm:spPr/>
    </dgm:pt>
    <dgm:pt modelId="{5610A287-79A8-4409-BDA4-A5446C915A65}" type="pres">
      <dgm:prSet presAssocID="{7A06949C-E72E-4CA7-9797-B6E50AA69A73}" presName="spacer" presStyleCnt="0"/>
      <dgm:spPr/>
    </dgm:pt>
    <dgm:pt modelId="{7354B0CD-49B3-4BEE-86AE-3CC82F28D310}" type="pres">
      <dgm:prSet presAssocID="{BF347AA7-F000-4E82-8285-1F46B3DAE6C6}" presName="parentText" presStyleLbl="node1" presStyleIdx="6" presStyleCnt="16">
        <dgm:presLayoutVars>
          <dgm:chMax val="0"/>
          <dgm:bulletEnabled val="1"/>
        </dgm:presLayoutVars>
      </dgm:prSet>
      <dgm:spPr/>
    </dgm:pt>
    <dgm:pt modelId="{57522E44-EEEC-48D0-B4BA-EF2C39F3C07C}" type="pres">
      <dgm:prSet presAssocID="{593C3C90-35F3-4938-9ADE-E8FAAA42CDB8}" presName="spacer" presStyleCnt="0"/>
      <dgm:spPr/>
    </dgm:pt>
    <dgm:pt modelId="{EE90B1E8-7686-4DFC-8C43-C438B346C5C7}" type="pres">
      <dgm:prSet presAssocID="{101096CD-4778-4F94-A625-31852226A39F}" presName="parentText" presStyleLbl="node1" presStyleIdx="7" presStyleCnt="16">
        <dgm:presLayoutVars>
          <dgm:chMax val="0"/>
          <dgm:bulletEnabled val="1"/>
        </dgm:presLayoutVars>
      </dgm:prSet>
      <dgm:spPr/>
    </dgm:pt>
    <dgm:pt modelId="{FC8DF1EB-D482-413E-AE16-4D9AF0ABC5F1}" type="pres">
      <dgm:prSet presAssocID="{0D28406E-16F4-4DFE-8EBF-941E0CFC072F}" presName="spacer" presStyleCnt="0"/>
      <dgm:spPr/>
    </dgm:pt>
    <dgm:pt modelId="{E80B8731-28BC-4FB9-99B5-A5D5A1EA1061}" type="pres">
      <dgm:prSet presAssocID="{DA9E39E6-904E-494B-A8B9-B8AAAB855789}" presName="parentText" presStyleLbl="node1" presStyleIdx="8" presStyleCnt="16">
        <dgm:presLayoutVars>
          <dgm:chMax val="0"/>
          <dgm:bulletEnabled val="1"/>
        </dgm:presLayoutVars>
      </dgm:prSet>
      <dgm:spPr/>
    </dgm:pt>
    <dgm:pt modelId="{64F8E48F-6CD8-4AD5-848B-7DA9D8E7A05D}" type="pres">
      <dgm:prSet presAssocID="{9C77971A-C0E7-45ED-9227-EE01C54A4920}" presName="spacer" presStyleCnt="0"/>
      <dgm:spPr/>
    </dgm:pt>
    <dgm:pt modelId="{31826F51-3DB2-4725-81DF-D73B37428532}" type="pres">
      <dgm:prSet presAssocID="{21520B9A-ABA4-429C-8E14-E0A971191471}" presName="parentText" presStyleLbl="node1" presStyleIdx="9" presStyleCnt="16">
        <dgm:presLayoutVars>
          <dgm:chMax val="0"/>
          <dgm:bulletEnabled val="1"/>
        </dgm:presLayoutVars>
      </dgm:prSet>
      <dgm:spPr/>
    </dgm:pt>
    <dgm:pt modelId="{2DD8CBA9-ED42-4405-8309-C5E9DA90E30B}" type="pres">
      <dgm:prSet presAssocID="{FA737037-EE85-4837-8C3E-C124A6B468EB}" presName="spacer" presStyleCnt="0"/>
      <dgm:spPr/>
    </dgm:pt>
    <dgm:pt modelId="{3F306766-8344-4C20-ADDB-49532158DDD7}" type="pres">
      <dgm:prSet presAssocID="{9857B306-4701-405F-AD8E-C9B8794079B8}" presName="parentText" presStyleLbl="node1" presStyleIdx="10" presStyleCnt="16">
        <dgm:presLayoutVars>
          <dgm:chMax val="0"/>
          <dgm:bulletEnabled val="1"/>
        </dgm:presLayoutVars>
      </dgm:prSet>
      <dgm:spPr/>
    </dgm:pt>
    <dgm:pt modelId="{924E7102-AEEB-48B5-A2C5-222F7F36A955}" type="pres">
      <dgm:prSet presAssocID="{716E3E2A-01A2-484A-AD1F-B3F30633C81B}" presName="spacer" presStyleCnt="0"/>
      <dgm:spPr/>
    </dgm:pt>
    <dgm:pt modelId="{050F6B47-D8D0-4B1B-B4FB-8F675ED96228}" type="pres">
      <dgm:prSet presAssocID="{4335D786-4783-4C45-97D6-62B1EFA1AD80}" presName="parentText" presStyleLbl="node1" presStyleIdx="11" presStyleCnt="16">
        <dgm:presLayoutVars>
          <dgm:chMax val="0"/>
          <dgm:bulletEnabled val="1"/>
        </dgm:presLayoutVars>
      </dgm:prSet>
      <dgm:spPr/>
    </dgm:pt>
    <dgm:pt modelId="{694DBCBA-2608-4FEB-8629-4F1126F0BA43}" type="pres">
      <dgm:prSet presAssocID="{D124FC92-2FCA-4A40-A02A-B95E4EB2628B}" presName="spacer" presStyleCnt="0"/>
      <dgm:spPr/>
    </dgm:pt>
    <dgm:pt modelId="{0293AF29-5A81-46D7-83EE-C96223928250}" type="pres">
      <dgm:prSet presAssocID="{CCD13CDD-C39B-4375-B09C-691793144BB1}" presName="parentText" presStyleLbl="node1" presStyleIdx="12" presStyleCnt="16">
        <dgm:presLayoutVars>
          <dgm:chMax val="0"/>
          <dgm:bulletEnabled val="1"/>
        </dgm:presLayoutVars>
      </dgm:prSet>
      <dgm:spPr/>
    </dgm:pt>
    <dgm:pt modelId="{E78E8C13-A68A-40F7-931C-16E1F9FF87D4}" type="pres">
      <dgm:prSet presAssocID="{2687C0F7-70D5-48F9-BAB0-250C8554B710}" presName="spacer" presStyleCnt="0"/>
      <dgm:spPr/>
    </dgm:pt>
    <dgm:pt modelId="{EE2BF976-3D5C-4155-B792-D6DAA311ED98}" type="pres">
      <dgm:prSet presAssocID="{2815EF14-8DA5-44C0-8C1D-5CD73DB0AAAC}" presName="parentText" presStyleLbl="node1" presStyleIdx="13" presStyleCnt="16">
        <dgm:presLayoutVars>
          <dgm:chMax val="0"/>
          <dgm:bulletEnabled val="1"/>
        </dgm:presLayoutVars>
      </dgm:prSet>
      <dgm:spPr/>
    </dgm:pt>
    <dgm:pt modelId="{0DFE3F66-F35B-4B96-9E79-C8E13C82D93C}" type="pres">
      <dgm:prSet presAssocID="{627F0622-1D38-4640-88AB-2EFF61BADBDA}" presName="spacer" presStyleCnt="0"/>
      <dgm:spPr/>
    </dgm:pt>
    <dgm:pt modelId="{FEF186D9-02C0-42A5-B8A9-C34291B0C29E}" type="pres">
      <dgm:prSet presAssocID="{7C4A7613-8E42-4F46-97D7-E00B5AD00B9F}" presName="parentText" presStyleLbl="node1" presStyleIdx="14" presStyleCnt="16">
        <dgm:presLayoutVars>
          <dgm:chMax val="0"/>
          <dgm:bulletEnabled val="1"/>
        </dgm:presLayoutVars>
      </dgm:prSet>
      <dgm:spPr/>
    </dgm:pt>
    <dgm:pt modelId="{0FF853CD-314E-47F9-8288-38BC81CCBE12}" type="pres">
      <dgm:prSet presAssocID="{7E6FB8A7-25B9-41BB-A38E-E0C074F362E1}" presName="spacer" presStyleCnt="0"/>
      <dgm:spPr/>
    </dgm:pt>
    <dgm:pt modelId="{20B07158-DCAD-44DC-B428-0669A1C53520}" type="pres">
      <dgm:prSet presAssocID="{A713FBCD-4910-461E-AC3C-25954BAF6F1B}" presName="parentText" presStyleLbl="node1" presStyleIdx="15" presStyleCnt="16">
        <dgm:presLayoutVars>
          <dgm:chMax val="0"/>
          <dgm:bulletEnabled val="1"/>
        </dgm:presLayoutVars>
      </dgm:prSet>
      <dgm:spPr/>
    </dgm:pt>
  </dgm:ptLst>
  <dgm:cxnLst>
    <dgm:cxn modelId="{F03CB882-30F8-46AC-A653-5A1D990E77A8}" type="presOf" srcId="{2A0F756B-874C-4B82-87F9-CE297091BEED}" destId="{4461B879-74E8-463C-A55C-D37DF0B31D21}" srcOrd="0" destOrd="0" presId="urn:microsoft.com/office/officeart/2005/8/layout/vList2"/>
    <dgm:cxn modelId="{E505C975-8F98-49E9-B188-B3FD64A56165}" type="presOf" srcId="{B9A0164D-BF75-4BF3-AD29-87AA689345AE}" destId="{1E4DDA9B-60A6-4DF0-9090-BC28BA54ED6D}" srcOrd="0" destOrd="0" presId="urn:microsoft.com/office/officeart/2005/8/layout/vList2"/>
    <dgm:cxn modelId="{BAC84D16-285D-4EDC-BB46-21B470AA7D22}" srcId="{05762F8C-420F-43B4-A00B-FFFF924EB375}" destId="{2815EF14-8DA5-44C0-8C1D-5CD73DB0AAAC}" srcOrd="13" destOrd="0" parTransId="{1848D8AB-20DF-423B-9AAF-7D4E40CAC52D}" sibTransId="{627F0622-1D38-4640-88AB-2EFF61BADBDA}"/>
    <dgm:cxn modelId="{840BD5EB-F5A6-4761-9A29-21509DCC0D80}" type="presOf" srcId="{43CE92A0-CE46-4DA9-9E64-5D2A1541E2E0}" destId="{9B704224-63C3-49B3-9123-8B7E8C72FDCE}" srcOrd="0" destOrd="0" presId="urn:microsoft.com/office/officeart/2005/8/layout/vList2"/>
    <dgm:cxn modelId="{C902DAC1-AAEE-4682-8DF4-7C7D6AC42A4A}" type="presOf" srcId="{CCD13CDD-C39B-4375-B09C-691793144BB1}" destId="{0293AF29-5A81-46D7-83EE-C96223928250}" srcOrd="0" destOrd="0" presId="urn:microsoft.com/office/officeart/2005/8/layout/vList2"/>
    <dgm:cxn modelId="{4199F21E-0EE7-41B8-AC2B-B11502C04513}" type="presOf" srcId="{824E5A75-0E0E-4D18-8D43-3713B4C54CC2}" destId="{9B868359-1149-4793-9383-E91E0F700762}" srcOrd="0" destOrd="0" presId="urn:microsoft.com/office/officeart/2005/8/layout/vList2"/>
    <dgm:cxn modelId="{C29F8B5C-2871-4A54-B439-28292E3F970B}" type="presOf" srcId="{2815EF14-8DA5-44C0-8C1D-5CD73DB0AAAC}" destId="{EE2BF976-3D5C-4155-B792-D6DAA311ED98}" srcOrd="0" destOrd="0" presId="urn:microsoft.com/office/officeart/2005/8/layout/vList2"/>
    <dgm:cxn modelId="{FB957EA7-BC92-4316-A377-D0BE90934E25}" srcId="{05762F8C-420F-43B4-A00B-FFFF924EB375}" destId="{2A0F756B-874C-4B82-87F9-CE297091BEED}" srcOrd="0" destOrd="0" parTransId="{4372211C-0047-4271-8300-20876C7C9F8F}" sibTransId="{F4A2ED13-740F-4B51-8451-4DB9A0AC8791}"/>
    <dgm:cxn modelId="{7531B427-607F-4D93-BC29-973BEC9EEB85}" type="presOf" srcId="{4335D786-4783-4C45-97D6-62B1EFA1AD80}" destId="{050F6B47-D8D0-4B1B-B4FB-8F675ED96228}" srcOrd="0" destOrd="0" presId="urn:microsoft.com/office/officeart/2005/8/layout/vList2"/>
    <dgm:cxn modelId="{0F051B0B-4EA3-44AB-9F45-09E5AB7479E1}" type="presOf" srcId="{7C4A7613-8E42-4F46-97D7-E00B5AD00B9F}" destId="{FEF186D9-02C0-42A5-B8A9-C34291B0C29E}" srcOrd="0" destOrd="0" presId="urn:microsoft.com/office/officeart/2005/8/layout/vList2"/>
    <dgm:cxn modelId="{66D2A827-AA74-46BD-AF75-E67559944599}" type="presOf" srcId="{05762F8C-420F-43B4-A00B-FFFF924EB375}" destId="{E4AC6CB5-8145-46E5-BC0E-522E0C77C40D}" srcOrd="0" destOrd="0" presId="urn:microsoft.com/office/officeart/2005/8/layout/vList2"/>
    <dgm:cxn modelId="{3A178CA2-4E40-4447-9E2B-1E530AAEF434}" srcId="{05762F8C-420F-43B4-A00B-FFFF924EB375}" destId="{BF347AA7-F000-4E82-8285-1F46B3DAE6C6}" srcOrd="6" destOrd="0" parTransId="{3352F0C9-8756-4F2E-BEB3-249CE7CC8EC3}" sibTransId="{593C3C90-35F3-4938-9ADE-E8FAAA42CDB8}"/>
    <dgm:cxn modelId="{D90BB33B-8958-4731-82B3-2266F76334CF}" srcId="{05762F8C-420F-43B4-A00B-FFFF924EB375}" destId="{101096CD-4778-4F94-A625-31852226A39F}" srcOrd="7" destOrd="0" parTransId="{3B819C8F-0417-4273-AB3F-C303CFC702BB}" sibTransId="{0D28406E-16F4-4DFE-8EBF-941E0CFC072F}"/>
    <dgm:cxn modelId="{CB625FEB-DB65-448E-BBBF-8A80B4E2FC14}" type="presOf" srcId="{F02FB63C-AD0E-4C6A-9D5B-D38040BFE15C}" destId="{4B49F2BD-B00A-4020-A80D-29D9CD8B2155}" srcOrd="0" destOrd="0" presId="urn:microsoft.com/office/officeart/2005/8/layout/vList2"/>
    <dgm:cxn modelId="{2EA4B40F-F835-4F6A-BEF2-3E233F49259A}" srcId="{05762F8C-420F-43B4-A00B-FFFF924EB375}" destId="{43CE92A0-CE46-4DA9-9E64-5D2A1541E2E0}" srcOrd="4" destOrd="0" parTransId="{3C6CBFA4-F5AD-41B1-90E0-764DA2F9897A}" sibTransId="{2D6792AD-816E-4ED0-A39B-093675E9F632}"/>
    <dgm:cxn modelId="{DE66D65F-0CB0-41ED-AD18-9C027946D8F1}" srcId="{05762F8C-420F-43B4-A00B-FFFF924EB375}" destId="{B9A0164D-BF75-4BF3-AD29-87AA689345AE}" srcOrd="3" destOrd="0" parTransId="{64D2610C-CBC3-4DB6-A453-7E68F1700B0C}" sibTransId="{F293CF43-8CD4-4D05-89D5-A9498FC3E522}"/>
    <dgm:cxn modelId="{BA80002B-F186-4414-991A-E15C63372AE6}" type="presOf" srcId="{9857B306-4701-405F-AD8E-C9B8794079B8}" destId="{3F306766-8344-4C20-ADDB-49532158DDD7}" srcOrd="0" destOrd="0" presId="urn:microsoft.com/office/officeart/2005/8/layout/vList2"/>
    <dgm:cxn modelId="{FBD30491-50D5-498F-BE78-07DEC77E21CB}" type="presOf" srcId="{E39A1565-7B80-4743-A972-F91E836EE509}" destId="{CD99E1EC-A8DF-46BF-B730-86A61D0A573F}" srcOrd="0" destOrd="0" presId="urn:microsoft.com/office/officeart/2005/8/layout/vList2"/>
    <dgm:cxn modelId="{B6DFDC89-2C8B-4BA3-ACEA-A96C1139D00A}" srcId="{05762F8C-420F-43B4-A00B-FFFF924EB375}" destId="{9857B306-4701-405F-AD8E-C9B8794079B8}" srcOrd="10" destOrd="0" parTransId="{8C92CE7D-AE9E-4AAD-B918-3F9C7C488F9B}" sibTransId="{716E3E2A-01A2-484A-AD1F-B3F30633C81B}"/>
    <dgm:cxn modelId="{BE86A512-8E65-414A-B161-C435917FAFE1}" srcId="{05762F8C-420F-43B4-A00B-FFFF924EB375}" destId="{4335D786-4783-4C45-97D6-62B1EFA1AD80}" srcOrd="11" destOrd="0" parTransId="{02FE7FD7-DB83-40D4-A9E7-AACC511CF42B}" sibTransId="{D124FC92-2FCA-4A40-A02A-B95E4EB2628B}"/>
    <dgm:cxn modelId="{83E5C215-5043-4E9C-AF3F-D91624BC7718}" srcId="{05762F8C-420F-43B4-A00B-FFFF924EB375}" destId="{CCD13CDD-C39B-4375-B09C-691793144BB1}" srcOrd="12" destOrd="0" parTransId="{886BEC10-C440-4554-BB28-31F0B3BFCB9A}" sibTransId="{2687C0F7-70D5-48F9-BAB0-250C8554B710}"/>
    <dgm:cxn modelId="{89F850B0-F35D-4132-82E2-DE7CD1F3ADFB}" srcId="{05762F8C-420F-43B4-A00B-FFFF924EB375}" destId="{A713FBCD-4910-461E-AC3C-25954BAF6F1B}" srcOrd="15" destOrd="0" parTransId="{DA63A361-98A2-4D68-B318-AF43B3C8A9ED}" sibTransId="{12B22EEE-F291-4392-A9A4-C9F0DED5EB18}"/>
    <dgm:cxn modelId="{20A7AB75-1C4B-4258-8580-C776D3A20496}" type="presOf" srcId="{101096CD-4778-4F94-A625-31852226A39F}" destId="{EE90B1E8-7686-4DFC-8C43-C438B346C5C7}" srcOrd="0" destOrd="0" presId="urn:microsoft.com/office/officeart/2005/8/layout/vList2"/>
    <dgm:cxn modelId="{ADA56607-FAA5-47FF-809F-9DB70333178E}" srcId="{05762F8C-420F-43B4-A00B-FFFF924EB375}" destId="{21520B9A-ABA4-429C-8E14-E0A971191471}" srcOrd="9" destOrd="0" parTransId="{B8F10079-2D39-4F41-95FE-06A007F62BEF}" sibTransId="{FA737037-EE85-4837-8C3E-C124A6B468EB}"/>
    <dgm:cxn modelId="{4F3E3B09-8299-400F-A09C-5F054E49268E}" srcId="{05762F8C-420F-43B4-A00B-FFFF924EB375}" destId="{7C4A7613-8E42-4F46-97D7-E00B5AD00B9F}" srcOrd="14" destOrd="0" parTransId="{FA572A5C-B39B-4E89-ADC3-D09385320D59}" sibTransId="{7E6FB8A7-25B9-41BB-A38E-E0C074F362E1}"/>
    <dgm:cxn modelId="{19F5AE4E-7791-4C53-91F9-82BCF4BAE32E}" type="presOf" srcId="{A713FBCD-4910-461E-AC3C-25954BAF6F1B}" destId="{20B07158-DCAD-44DC-B428-0669A1C53520}" srcOrd="0" destOrd="0" presId="urn:microsoft.com/office/officeart/2005/8/layout/vList2"/>
    <dgm:cxn modelId="{E3FB8DF7-83D8-4C67-98EE-1F94844FD308}" srcId="{05762F8C-420F-43B4-A00B-FFFF924EB375}" destId="{DA9E39E6-904E-494B-A8B9-B8AAAB855789}" srcOrd="8" destOrd="0" parTransId="{B9AE8498-D3E8-4B66-A428-7D652D8FE7C1}" sibTransId="{9C77971A-C0E7-45ED-9227-EE01C54A4920}"/>
    <dgm:cxn modelId="{75F72797-9D88-4A7B-8942-FBFA53777882}" type="presOf" srcId="{DA9E39E6-904E-494B-A8B9-B8AAAB855789}" destId="{E80B8731-28BC-4FB9-99B5-A5D5A1EA1061}" srcOrd="0" destOrd="0" presId="urn:microsoft.com/office/officeart/2005/8/layout/vList2"/>
    <dgm:cxn modelId="{7C83DA1B-394A-4F43-BE1A-8CC2B10B24B5}" type="presOf" srcId="{21520B9A-ABA4-429C-8E14-E0A971191471}" destId="{31826F51-3DB2-4725-81DF-D73B37428532}" srcOrd="0" destOrd="0" presId="urn:microsoft.com/office/officeart/2005/8/layout/vList2"/>
    <dgm:cxn modelId="{B2D87E05-F2B8-4A73-BEBB-273671BFBC1D}" srcId="{05762F8C-420F-43B4-A00B-FFFF924EB375}" destId="{F02FB63C-AD0E-4C6A-9D5B-D38040BFE15C}" srcOrd="2" destOrd="0" parTransId="{3E74167C-26F0-4CB2-A9F2-9EDB6C428256}" sibTransId="{D5F9E5AD-DED1-4B2C-BE6F-950A4262F4A4}"/>
    <dgm:cxn modelId="{BE8614EB-8435-46CE-ACEC-7F6E73B85A60}" type="presOf" srcId="{BF347AA7-F000-4E82-8285-1F46B3DAE6C6}" destId="{7354B0CD-49B3-4BEE-86AE-3CC82F28D310}" srcOrd="0" destOrd="0" presId="urn:microsoft.com/office/officeart/2005/8/layout/vList2"/>
    <dgm:cxn modelId="{745DF7D2-2E87-4AF7-A761-CEBC9FDE224B}" srcId="{05762F8C-420F-43B4-A00B-FFFF924EB375}" destId="{824E5A75-0E0E-4D18-8D43-3713B4C54CC2}" srcOrd="5" destOrd="0" parTransId="{35CA0629-B0D7-4540-AB2F-569AE75C1F2C}" sibTransId="{7A06949C-E72E-4CA7-9797-B6E50AA69A73}"/>
    <dgm:cxn modelId="{F0347463-4D49-4228-A8B6-4EC3ECEBC05B}" srcId="{05762F8C-420F-43B4-A00B-FFFF924EB375}" destId="{E39A1565-7B80-4743-A972-F91E836EE509}" srcOrd="1" destOrd="0" parTransId="{7730EC27-C583-4C68-A540-C2C0CEB4907B}" sibTransId="{DF396C4A-6187-4E67-A011-CA6469D562F2}"/>
    <dgm:cxn modelId="{28FD503D-4CF1-4B74-96BA-36462D2E5D34}" type="presParOf" srcId="{E4AC6CB5-8145-46E5-BC0E-522E0C77C40D}" destId="{4461B879-74E8-463C-A55C-D37DF0B31D21}" srcOrd="0" destOrd="0" presId="urn:microsoft.com/office/officeart/2005/8/layout/vList2"/>
    <dgm:cxn modelId="{FDB95747-E349-4242-B462-43966C6147F5}" type="presParOf" srcId="{E4AC6CB5-8145-46E5-BC0E-522E0C77C40D}" destId="{DF7F89FC-B4DF-47B4-B6E3-ADD92BD547AD}" srcOrd="1" destOrd="0" presId="urn:microsoft.com/office/officeart/2005/8/layout/vList2"/>
    <dgm:cxn modelId="{40DFCC7D-D4BB-4E25-8CF8-2137097B0AC6}" type="presParOf" srcId="{E4AC6CB5-8145-46E5-BC0E-522E0C77C40D}" destId="{CD99E1EC-A8DF-46BF-B730-86A61D0A573F}" srcOrd="2" destOrd="0" presId="urn:microsoft.com/office/officeart/2005/8/layout/vList2"/>
    <dgm:cxn modelId="{55387EBE-35BF-4794-84EC-FD1CA46983D6}" type="presParOf" srcId="{E4AC6CB5-8145-46E5-BC0E-522E0C77C40D}" destId="{ED680F59-7D9C-4306-A0B8-B7B66A1B19CC}" srcOrd="3" destOrd="0" presId="urn:microsoft.com/office/officeart/2005/8/layout/vList2"/>
    <dgm:cxn modelId="{C6E26AA3-9D51-4DB0-83DF-490D369448AB}" type="presParOf" srcId="{E4AC6CB5-8145-46E5-BC0E-522E0C77C40D}" destId="{4B49F2BD-B00A-4020-A80D-29D9CD8B2155}" srcOrd="4" destOrd="0" presId="urn:microsoft.com/office/officeart/2005/8/layout/vList2"/>
    <dgm:cxn modelId="{362C3475-0B5D-4AD7-919B-C2F222BF8322}" type="presParOf" srcId="{E4AC6CB5-8145-46E5-BC0E-522E0C77C40D}" destId="{3F232A47-CF62-49E1-AFD5-A41C6F1077D3}" srcOrd="5" destOrd="0" presId="urn:microsoft.com/office/officeart/2005/8/layout/vList2"/>
    <dgm:cxn modelId="{D41052F2-CDB4-496C-9C40-CD30A8E2CD2A}" type="presParOf" srcId="{E4AC6CB5-8145-46E5-BC0E-522E0C77C40D}" destId="{1E4DDA9B-60A6-4DF0-9090-BC28BA54ED6D}" srcOrd="6" destOrd="0" presId="urn:microsoft.com/office/officeart/2005/8/layout/vList2"/>
    <dgm:cxn modelId="{7E641080-9DE6-44D2-BF36-958560DC6C5B}" type="presParOf" srcId="{E4AC6CB5-8145-46E5-BC0E-522E0C77C40D}" destId="{9164A795-8E47-4108-9C5A-68E71984E886}" srcOrd="7" destOrd="0" presId="urn:microsoft.com/office/officeart/2005/8/layout/vList2"/>
    <dgm:cxn modelId="{7EB4C3AE-1B98-4D05-AAB8-CE08466BF912}" type="presParOf" srcId="{E4AC6CB5-8145-46E5-BC0E-522E0C77C40D}" destId="{9B704224-63C3-49B3-9123-8B7E8C72FDCE}" srcOrd="8" destOrd="0" presId="urn:microsoft.com/office/officeart/2005/8/layout/vList2"/>
    <dgm:cxn modelId="{11E7D035-8AEA-43DD-A558-2A14CB9986A7}" type="presParOf" srcId="{E4AC6CB5-8145-46E5-BC0E-522E0C77C40D}" destId="{CF6A52CE-B30B-4B73-82D1-C47E5F19E412}" srcOrd="9" destOrd="0" presId="urn:microsoft.com/office/officeart/2005/8/layout/vList2"/>
    <dgm:cxn modelId="{481FA3F3-2A68-45CD-A4C1-9B452A4062E4}" type="presParOf" srcId="{E4AC6CB5-8145-46E5-BC0E-522E0C77C40D}" destId="{9B868359-1149-4793-9383-E91E0F700762}" srcOrd="10" destOrd="0" presId="urn:microsoft.com/office/officeart/2005/8/layout/vList2"/>
    <dgm:cxn modelId="{7DF2E5BF-2823-49D0-9C58-567FB173871A}" type="presParOf" srcId="{E4AC6CB5-8145-46E5-BC0E-522E0C77C40D}" destId="{5610A287-79A8-4409-BDA4-A5446C915A65}" srcOrd="11" destOrd="0" presId="urn:microsoft.com/office/officeart/2005/8/layout/vList2"/>
    <dgm:cxn modelId="{D7279CE1-E92D-4113-AF13-979D837F3B69}" type="presParOf" srcId="{E4AC6CB5-8145-46E5-BC0E-522E0C77C40D}" destId="{7354B0CD-49B3-4BEE-86AE-3CC82F28D310}" srcOrd="12" destOrd="0" presId="urn:microsoft.com/office/officeart/2005/8/layout/vList2"/>
    <dgm:cxn modelId="{74543A7C-43C2-40DE-8C75-C6906EA4D6F6}" type="presParOf" srcId="{E4AC6CB5-8145-46E5-BC0E-522E0C77C40D}" destId="{57522E44-EEEC-48D0-B4BA-EF2C39F3C07C}" srcOrd="13" destOrd="0" presId="urn:microsoft.com/office/officeart/2005/8/layout/vList2"/>
    <dgm:cxn modelId="{A8998EAA-917D-416C-913F-793F4285D51A}" type="presParOf" srcId="{E4AC6CB5-8145-46E5-BC0E-522E0C77C40D}" destId="{EE90B1E8-7686-4DFC-8C43-C438B346C5C7}" srcOrd="14" destOrd="0" presId="urn:microsoft.com/office/officeart/2005/8/layout/vList2"/>
    <dgm:cxn modelId="{F845FA9D-44C5-4A89-B50F-3B6D3D9759FF}" type="presParOf" srcId="{E4AC6CB5-8145-46E5-BC0E-522E0C77C40D}" destId="{FC8DF1EB-D482-413E-AE16-4D9AF0ABC5F1}" srcOrd="15" destOrd="0" presId="urn:microsoft.com/office/officeart/2005/8/layout/vList2"/>
    <dgm:cxn modelId="{5B2FCC14-07F9-481C-9598-AEA6EA6A82AD}" type="presParOf" srcId="{E4AC6CB5-8145-46E5-BC0E-522E0C77C40D}" destId="{E80B8731-28BC-4FB9-99B5-A5D5A1EA1061}" srcOrd="16" destOrd="0" presId="urn:microsoft.com/office/officeart/2005/8/layout/vList2"/>
    <dgm:cxn modelId="{B9A6D96F-796B-40B4-BB3B-D39E27C6501D}" type="presParOf" srcId="{E4AC6CB5-8145-46E5-BC0E-522E0C77C40D}" destId="{64F8E48F-6CD8-4AD5-848B-7DA9D8E7A05D}" srcOrd="17" destOrd="0" presId="urn:microsoft.com/office/officeart/2005/8/layout/vList2"/>
    <dgm:cxn modelId="{54E4E40A-90AD-4A11-9A0B-6423C55F5724}" type="presParOf" srcId="{E4AC6CB5-8145-46E5-BC0E-522E0C77C40D}" destId="{31826F51-3DB2-4725-81DF-D73B37428532}" srcOrd="18" destOrd="0" presId="urn:microsoft.com/office/officeart/2005/8/layout/vList2"/>
    <dgm:cxn modelId="{93287A25-66C1-43D6-86A2-1348C068D02E}" type="presParOf" srcId="{E4AC6CB5-8145-46E5-BC0E-522E0C77C40D}" destId="{2DD8CBA9-ED42-4405-8309-C5E9DA90E30B}" srcOrd="19" destOrd="0" presId="urn:microsoft.com/office/officeart/2005/8/layout/vList2"/>
    <dgm:cxn modelId="{F387DD1B-2456-44CB-A4AD-52B0021B504F}" type="presParOf" srcId="{E4AC6CB5-8145-46E5-BC0E-522E0C77C40D}" destId="{3F306766-8344-4C20-ADDB-49532158DDD7}" srcOrd="20" destOrd="0" presId="urn:microsoft.com/office/officeart/2005/8/layout/vList2"/>
    <dgm:cxn modelId="{DF7F0794-3B5F-46A3-85FA-C4734544B593}" type="presParOf" srcId="{E4AC6CB5-8145-46E5-BC0E-522E0C77C40D}" destId="{924E7102-AEEB-48B5-A2C5-222F7F36A955}" srcOrd="21" destOrd="0" presId="urn:microsoft.com/office/officeart/2005/8/layout/vList2"/>
    <dgm:cxn modelId="{00F9A307-7904-4FE9-A305-FB11AE004D15}" type="presParOf" srcId="{E4AC6CB5-8145-46E5-BC0E-522E0C77C40D}" destId="{050F6B47-D8D0-4B1B-B4FB-8F675ED96228}" srcOrd="22" destOrd="0" presId="urn:microsoft.com/office/officeart/2005/8/layout/vList2"/>
    <dgm:cxn modelId="{373BFA6A-FDFA-41A3-8F65-B006653E526B}" type="presParOf" srcId="{E4AC6CB5-8145-46E5-BC0E-522E0C77C40D}" destId="{694DBCBA-2608-4FEB-8629-4F1126F0BA43}" srcOrd="23" destOrd="0" presId="urn:microsoft.com/office/officeart/2005/8/layout/vList2"/>
    <dgm:cxn modelId="{BD0C0FF6-2E64-41DC-82E5-0A0970BB81CD}" type="presParOf" srcId="{E4AC6CB5-8145-46E5-BC0E-522E0C77C40D}" destId="{0293AF29-5A81-46D7-83EE-C96223928250}" srcOrd="24" destOrd="0" presId="urn:microsoft.com/office/officeart/2005/8/layout/vList2"/>
    <dgm:cxn modelId="{F2DFE10C-D08A-40D0-9C2A-40E7D9D2508A}" type="presParOf" srcId="{E4AC6CB5-8145-46E5-BC0E-522E0C77C40D}" destId="{E78E8C13-A68A-40F7-931C-16E1F9FF87D4}" srcOrd="25" destOrd="0" presId="urn:microsoft.com/office/officeart/2005/8/layout/vList2"/>
    <dgm:cxn modelId="{1D1B6184-E94E-456D-A08F-EE0A683EBD41}" type="presParOf" srcId="{E4AC6CB5-8145-46E5-BC0E-522E0C77C40D}" destId="{EE2BF976-3D5C-4155-B792-D6DAA311ED98}" srcOrd="26" destOrd="0" presId="urn:microsoft.com/office/officeart/2005/8/layout/vList2"/>
    <dgm:cxn modelId="{6118A751-399B-46CD-B346-9F4C05477BEE}" type="presParOf" srcId="{E4AC6CB5-8145-46E5-BC0E-522E0C77C40D}" destId="{0DFE3F66-F35B-4B96-9E79-C8E13C82D93C}" srcOrd="27" destOrd="0" presId="urn:microsoft.com/office/officeart/2005/8/layout/vList2"/>
    <dgm:cxn modelId="{510B1153-9837-4A68-AF56-B34B591FA1C3}" type="presParOf" srcId="{E4AC6CB5-8145-46E5-BC0E-522E0C77C40D}" destId="{FEF186D9-02C0-42A5-B8A9-C34291B0C29E}" srcOrd="28" destOrd="0" presId="urn:microsoft.com/office/officeart/2005/8/layout/vList2"/>
    <dgm:cxn modelId="{3A6914F7-664B-4381-A416-D5D37EC63747}" type="presParOf" srcId="{E4AC6CB5-8145-46E5-BC0E-522E0C77C40D}" destId="{0FF853CD-314E-47F9-8288-38BC81CCBE12}" srcOrd="29" destOrd="0" presId="urn:microsoft.com/office/officeart/2005/8/layout/vList2"/>
    <dgm:cxn modelId="{BA1DFE2F-FC6E-4B78-A549-61F09995074A}" type="presParOf" srcId="{E4AC6CB5-8145-46E5-BC0E-522E0C77C40D}" destId="{20B07158-DCAD-44DC-B428-0669A1C53520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B19B5-82E2-40E8-82C5-5567E040A039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B706CAD-9F13-4437-9483-92BC728DEA71}">
      <dgm:prSet phldrT="[Text]" custT="1"/>
      <dgm:spPr/>
      <dgm:t>
        <a:bodyPr/>
        <a:lstStyle/>
        <a:p>
          <a:pPr algn="ctr"/>
          <a:r>
            <a:rPr lang="en-ZA" sz="1800" b="1" dirty="0" smtClean="0"/>
            <a:t>Fibre % bagasse</a:t>
          </a:r>
          <a:endParaRPr lang="en-US" sz="1800" b="1" dirty="0"/>
        </a:p>
      </dgm:t>
    </dgm:pt>
    <dgm:pt modelId="{CF674B34-6CBF-42E6-BAC2-FB6DB3D2D972}" type="parTrans" cxnId="{1B57D308-0B90-4DF6-B6F2-50474F83012C}">
      <dgm:prSet/>
      <dgm:spPr/>
      <dgm:t>
        <a:bodyPr/>
        <a:lstStyle/>
        <a:p>
          <a:pPr algn="ctr"/>
          <a:endParaRPr lang="en-US" sz="1800" b="1"/>
        </a:p>
      </dgm:t>
    </dgm:pt>
    <dgm:pt modelId="{0331363D-F1A2-4147-A572-CBBA465242C8}" type="sibTrans" cxnId="{1B57D308-0B90-4DF6-B6F2-50474F83012C}">
      <dgm:prSet/>
      <dgm:spPr/>
      <dgm:t>
        <a:bodyPr/>
        <a:lstStyle/>
        <a:p>
          <a:pPr algn="ctr"/>
          <a:endParaRPr lang="en-US" sz="1800" b="1"/>
        </a:p>
      </dgm:t>
    </dgm:pt>
    <dgm:pt modelId="{5E0E59BF-225C-4161-9C98-F044E1B45DBD}">
      <dgm:prSet custT="1"/>
      <dgm:spPr/>
      <dgm:t>
        <a:bodyPr/>
        <a:lstStyle/>
        <a:p>
          <a:pPr algn="ctr"/>
          <a:r>
            <a:rPr lang="en-ZA" sz="1800" b="1" smtClean="0"/>
            <a:t>Pol % cane</a:t>
          </a:r>
          <a:endParaRPr lang="en-ZA" sz="1800" b="1" dirty="0" smtClean="0"/>
        </a:p>
      </dgm:t>
    </dgm:pt>
    <dgm:pt modelId="{FFD23D90-CC1B-4261-AFBE-A4858DBCE451}" type="parTrans" cxnId="{22086EED-71F6-49D3-A9E7-E1FC177CA9E4}">
      <dgm:prSet/>
      <dgm:spPr/>
      <dgm:t>
        <a:bodyPr/>
        <a:lstStyle/>
        <a:p>
          <a:pPr algn="ctr"/>
          <a:endParaRPr lang="en-US" sz="1800" b="1"/>
        </a:p>
      </dgm:t>
    </dgm:pt>
    <dgm:pt modelId="{D57BBDFE-94E9-43C5-987C-60F93E9B4B30}" type="sibTrans" cxnId="{22086EED-71F6-49D3-A9E7-E1FC177CA9E4}">
      <dgm:prSet/>
      <dgm:spPr/>
      <dgm:t>
        <a:bodyPr/>
        <a:lstStyle/>
        <a:p>
          <a:pPr algn="ctr"/>
          <a:endParaRPr lang="en-US" sz="1800" b="1"/>
        </a:p>
      </dgm:t>
    </dgm:pt>
    <dgm:pt modelId="{5BE7A51C-2C2C-4E04-BA35-8768FF4B282A}">
      <dgm:prSet custT="1"/>
      <dgm:spPr/>
      <dgm:t>
        <a:bodyPr/>
        <a:lstStyle/>
        <a:p>
          <a:pPr algn="ctr"/>
          <a:r>
            <a:rPr lang="en-ZA" sz="1800" b="1" smtClean="0"/>
            <a:t>Fibre % cane</a:t>
          </a:r>
          <a:endParaRPr lang="en-ZA" sz="1800" b="1" dirty="0" smtClean="0"/>
        </a:p>
      </dgm:t>
    </dgm:pt>
    <dgm:pt modelId="{0B57D679-617C-41FC-96E2-69ED323CF9F9}" type="parTrans" cxnId="{6ACD37DA-294E-4A55-BA33-F06BEB4644A3}">
      <dgm:prSet/>
      <dgm:spPr/>
      <dgm:t>
        <a:bodyPr/>
        <a:lstStyle/>
        <a:p>
          <a:pPr algn="ctr"/>
          <a:endParaRPr lang="en-US" sz="1800" b="1"/>
        </a:p>
      </dgm:t>
    </dgm:pt>
    <dgm:pt modelId="{2CB775A8-02E6-43AE-85E0-35B28A9B09AC}" type="sibTrans" cxnId="{6ACD37DA-294E-4A55-BA33-F06BEB4644A3}">
      <dgm:prSet/>
      <dgm:spPr/>
      <dgm:t>
        <a:bodyPr/>
        <a:lstStyle/>
        <a:p>
          <a:pPr algn="ctr"/>
          <a:endParaRPr lang="en-US" sz="1800" b="1"/>
        </a:p>
      </dgm:t>
    </dgm:pt>
    <dgm:pt modelId="{56EF23EE-91CE-4E00-A501-41AF25568021}">
      <dgm:prSet custT="1"/>
      <dgm:spPr/>
      <dgm:t>
        <a:bodyPr/>
        <a:lstStyle/>
        <a:p>
          <a:pPr algn="ctr"/>
          <a:r>
            <a:rPr lang="en-ZA" sz="1800" b="1" smtClean="0"/>
            <a:t>Brix % cane</a:t>
          </a:r>
          <a:endParaRPr lang="en-ZA" sz="1800" b="1" dirty="0" smtClean="0"/>
        </a:p>
      </dgm:t>
    </dgm:pt>
    <dgm:pt modelId="{C8829ACE-26CC-4C45-B1DD-3269FEE40D90}" type="parTrans" cxnId="{374CD11B-99EF-446F-9EC7-212D107250C9}">
      <dgm:prSet/>
      <dgm:spPr/>
      <dgm:t>
        <a:bodyPr/>
        <a:lstStyle/>
        <a:p>
          <a:pPr algn="ctr"/>
          <a:endParaRPr lang="en-US" sz="1800" b="1"/>
        </a:p>
      </dgm:t>
    </dgm:pt>
    <dgm:pt modelId="{6F9CB0AB-318A-4D8A-B2BB-96692A989D82}" type="sibTrans" cxnId="{374CD11B-99EF-446F-9EC7-212D107250C9}">
      <dgm:prSet/>
      <dgm:spPr/>
      <dgm:t>
        <a:bodyPr/>
        <a:lstStyle/>
        <a:p>
          <a:pPr algn="ctr"/>
          <a:endParaRPr lang="en-US" sz="1800" b="1"/>
        </a:p>
      </dgm:t>
    </dgm:pt>
    <dgm:pt modelId="{27AA54C1-4C37-4719-9581-0D909538F486}">
      <dgm:prSet custT="1"/>
      <dgm:spPr/>
      <dgm:t>
        <a:bodyPr/>
        <a:lstStyle/>
        <a:p>
          <a:pPr algn="ctr"/>
          <a:r>
            <a:rPr lang="en-ZA" sz="1800" b="1" smtClean="0"/>
            <a:t>Fibre in bagasse % cane (uncorrected)</a:t>
          </a:r>
          <a:endParaRPr lang="en-ZA" sz="1800" b="1" dirty="0" smtClean="0"/>
        </a:p>
      </dgm:t>
    </dgm:pt>
    <dgm:pt modelId="{F615478A-8B29-44E1-A61E-03CD6A04090C}" type="parTrans" cxnId="{0F4A0133-B75F-4A43-859E-DA30BF1D3B22}">
      <dgm:prSet/>
      <dgm:spPr/>
      <dgm:t>
        <a:bodyPr/>
        <a:lstStyle/>
        <a:p>
          <a:pPr algn="ctr"/>
          <a:endParaRPr lang="en-US" sz="1800" b="1"/>
        </a:p>
      </dgm:t>
    </dgm:pt>
    <dgm:pt modelId="{C63B1779-3991-497F-822D-F032C64C81EC}" type="sibTrans" cxnId="{0F4A0133-B75F-4A43-859E-DA30BF1D3B22}">
      <dgm:prSet/>
      <dgm:spPr/>
      <dgm:t>
        <a:bodyPr/>
        <a:lstStyle/>
        <a:p>
          <a:pPr algn="ctr"/>
          <a:endParaRPr lang="en-US" sz="1800" b="1"/>
        </a:p>
      </dgm:t>
    </dgm:pt>
    <dgm:pt modelId="{BA58C35F-0761-44A4-85CC-4763DB5B4C89}">
      <dgm:prSet custT="1"/>
      <dgm:spPr/>
      <dgm:t>
        <a:bodyPr/>
        <a:lstStyle/>
        <a:p>
          <a:pPr algn="ctr"/>
          <a:r>
            <a:rPr lang="en-ZA" sz="1800" b="1" smtClean="0"/>
            <a:t>Imbibition % fibre</a:t>
          </a:r>
          <a:endParaRPr lang="en-ZA" sz="1800" b="1" dirty="0" smtClean="0"/>
        </a:p>
      </dgm:t>
    </dgm:pt>
    <dgm:pt modelId="{9D6348B6-7DFE-44CC-8879-C588EF053974}" type="parTrans" cxnId="{A2D8DEF7-5E89-4896-BD25-2ADC25F82413}">
      <dgm:prSet/>
      <dgm:spPr/>
      <dgm:t>
        <a:bodyPr/>
        <a:lstStyle/>
        <a:p>
          <a:pPr algn="ctr"/>
          <a:endParaRPr lang="en-US" sz="1800" b="1"/>
        </a:p>
      </dgm:t>
    </dgm:pt>
    <dgm:pt modelId="{104BD885-18C4-472D-B9FC-E18E59100973}" type="sibTrans" cxnId="{A2D8DEF7-5E89-4896-BD25-2ADC25F82413}">
      <dgm:prSet/>
      <dgm:spPr/>
      <dgm:t>
        <a:bodyPr/>
        <a:lstStyle/>
        <a:p>
          <a:pPr algn="ctr"/>
          <a:endParaRPr lang="en-US" sz="1800" b="1"/>
        </a:p>
      </dgm:t>
    </dgm:pt>
    <dgm:pt modelId="{814BBD56-FCFF-40F6-876F-1F2EE092CE66}">
      <dgm:prSet custT="1"/>
      <dgm:spPr/>
      <dgm:t>
        <a:bodyPr/>
        <a:lstStyle/>
        <a:p>
          <a:pPr algn="ctr"/>
          <a:r>
            <a:rPr lang="en-ZA" sz="1800" b="1" smtClean="0"/>
            <a:t>Corrected brix % mixed juice</a:t>
          </a:r>
          <a:endParaRPr lang="en-ZA" sz="1800" b="1" dirty="0" smtClean="0"/>
        </a:p>
      </dgm:t>
    </dgm:pt>
    <dgm:pt modelId="{0EF3C09D-5978-4B8B-9633-904EE405F19C}" type="parTrans" cxnId="{F87ED582-72BB-460E-A3FD-91BC36127492}">
      <dgm:prSet/>
      <dgm:spPr/>
      <dgm:t>
        <a:bodyPr/>
        <a:lstStyle/>
        <a:p>
          <a:pPr algn="ctr"/>
          <a:endParaRPr lang="en-US" sz="1800" b="1"/>
        </a:p>
      </dgm:t>
    </dgm:pt>
    <dgm:pt modelId="{20200654-20E7-470F-9559-45C3DB399713}" type="sibTrans" cxnId="{F87ED582-72BB-460E-A3FD-91BC36127492}">
      <dgm:prSet/>
      <dgm:spPr/>
      <dgm:t>
        <a:bodyPr/>
        <a:lstStyle/>
        <a:p>
          <a:pPr algn="ctr"/>
          <a:endParaRPr lang="en-US" sz="1800" b="1"/>
        </a:p>
      </dgm:t>
    </dgm:pt>
    <dgm:pt modelId="{B480A0D8-05F6-403A-BEFF-DF38349245EF}">
      <dgm:prSet custT="1"/>
      <dgm:spPr/>
      <dgm:t>
        <a:bodyPr/>
        <a:lstStyle/>
        <a:p>
          <a:pPr algn="ctr"/>
          <a:r>
            <a:rPr lang="en-ZA" sz="1800" b="1" smtClean="0"/>
            <a:t>Corrected pol % mixed juice</a:t>
          </a:r>
          <a:endParaRPr lang="en-ZA" sz="1800" b="1" dirty="0" smtClean="0"/>
        </a:p>
      </dgm:t>
    </dgm:pt>
    <dgm:pt modelId="{E1CC9FD1-BE2C-4AC1-83C9-36EF8715BAB5}" type="parTrans" cxnId="{9C79701F-F529-44D4-A4D3-D419ACA2E1DF}">
      <dgm:prSet/>
      <dgm:spPr/>
      <dgm:t>
        <a:bodyPr/>
        <a:lstStyle/>
        <a:p>
          <a:pPr algn="ctr"/>
          <a:endParaRPr lang="en-US" sz="1800" b="1"/>
        </a:p>
      </dgm:t>
    </dgm:pt>
    <dgm:pt modelId="{EC400645-6F15-4C6D-A277-C3A9BECD0CAF}" type="sibTrans" cxnId="{9C79701F-F529-44D4-A4D3-D419ACA2E1DF}">
      <dgm:prSet/>
      <dgm:spPr/>
      <dgm:t>
        <a:bodyPr/>
        <a:lstStyle/>
        <a:p>
          <a:pPr algn="ctr"/>
          <a:endParaRPr lang="en-US" sz="1800" b="1"/>
        </a:p>
      </dgm:t>
    </dgm:pt>
    <dgm:pt modelId="{49F277E7-2092-4D19-BE2E-498EFB3E96A5}">
      <dgm:prSet custT="1"/>
      <dgm:spPr/>
      <dgm:t>
        <a:bodyPr/>
        <a:lstStyle/>
        <a:p>
          <a:pPr algn="ctr"/>
          <a:r>
            <a:rPr lang="en-ZA" sz="1800" b="1" smtClean="0"/>
            <a:t>Purity of mixed juice</a:t>
          </a:r>
          <a:endParaRPr lang="en-ZA" sz="1800" b="1" dirty="0" smtClean="0"/>
        </a:p>
      </dgm:t>
    </dgm:pt>
    <dgm:pt modelId="{A847BFD3-76F2-4D6A-8D5E-2463A38B2018}" type="parTrans" cxnId="{30A6C734-ACCC-454E-8736-1968320389DD}">
      <dgm:prSet/>
      <dgm:spPr/>
      <dgm:t>
        <a:bodyPr/>
        <a:lstStyle/>
        <a:p>
          <a:pPr algn="ctr"/>
          <a:endParaRPr lang="en-US" sz="1800" b="1"/>
        </a:p>
      </dgm:t>
    </dgm:pt>
    <dgm:pt modelId="{7CE58D13-E6DE-40DE-AC7E-56C7EBA142E1}" type="sibTrans" cxnId="{30A6C734-ACCC-454E-8736-1968320389DD}">
      <dgm:prSet/>
      <dgm:spPr/>
      <dgm:t>
        <a:bodyPr/>
        <a:lstStyle/>
        <a:p>
          <a:pPr algn="ctr"/>
          <a:endParaRPr lang="en-US" sz="1800" b="1"/>
        </a:p>
      </dgm:t>
    </dgm:pt>
    <dgm:pt modelId="{B0507694-C2A2-4234-9E6A-FCD16879EE65}">
      <dgm:prSet custT="1"/>
      <dgm:spPr/>
      <dgm:t>
        <a:bodyPr/>
        <a:lstStyle/>
        <a:p>
          <a:pPr algn="ctr"/>
          <a:r>
            <a:rPr lang="en-ZA" sz="1800" b="1" smtClean="0"/>
            <a:t>Mixed juice % cane</a:t>
          </a:r>
          <a:endParaRPr lang="en-ZA" sz="1800" b="1" dirty="0" smtClean="0"/>
        </a:p>
      </dgm:t>
    </dgm:pt>
    <dgm:pt modelId="{974B0582-991A-4946-A7A0-CB2C7588690D}" type="parTrans" cxnId="{6D33C04A-2481-4586-9A21-1B282565EC0D}">
      <dgm:prSet/>
      <dgm:spPr/>
      <dgm:t>
        <a:bodyPr/>
        <a:lstStyle/>
        <a:p>
          <a:pPr algn="ctr"/>
          <a:endParaRPr lang="en-US" sz="1800" b="1"/>
        </a:p>
      </dgm:t>
    </dgm:pt>
    <dgm:pt modelId="{DB57434B-78A7-4C36-AA93-F5E75A78C20E}" type="sibTrans" cxnId="{6D33C04A-2481-4586-9A21-1B282565EC0D}">
      <dgm:prSet/>
      <dgm:spPr/>
      <dgm:t>
        <a:bodyPr/>
        <a:lstStyle/>
        <a:p>
          <a:pPr algn="ctr"/>
          <a:endParaRPr lang="en-US" sz="1800" b="1"/>
        </a:p>
      </dgm:t>
    </dgm:pt>
    <dgm:pt modelId="{1A4EA4DC-FECC-44B2-BFB6-511F1558289A}">
      <dgm:prSet custT="1"/>
      <dgm:spPr/>
      <dgm:t>
        <a:bodyPr/>
        <a:lstStyle/>
        <a:p>
          <a:pPr algn="ctr"/>
          <a:r>
            <a:rPr lang="en-ZA" sz="1800" b="1" smtClean="0"/>
            <a:t>Imbibition % cane</a:t>
          </a:r>
          <a:endParaRPr lang="en-ZA" sz="1800" b="1" dirty="0" smtClean="0"/>
        </a:p>
      </dgm:t>
    </dgm:pt>
    <dgm:pt modelId="{A39275A2-3120-4B8F-83A4-10272C5A1FD6}" type="parTrans" cxnId="{A537B9E1-904E-40B7-A1DA-0FF69FAC74D2}">
      <dgm:prSet/>
      <dgm:spPr/>
      <dgm:t>
        <a:bodyPr/>
        <a:lstStyle/>
        <a:p>
          <a:pPr algn="ctr"/>
          <a:endParaRPr lang="en-US" sz="1800" b="1"/>
        </a:p>
      </dgm:t>
    </dgm:pt>
    <dgm:pt modelId="{13D38A5E-5C90-41A3-971D-90509F51C6E2}" type="sibTrans" cxnId="{A537B9E1-904E-40B7-A1DA-0FF69FAC74D2}">
      <dgm:prSet/>
      <dgm:spPr/>
      <dgm:t>
        <a:bodyPr/>
        <a:lstStyle/>
        <a:p>
          <a:pPr algn="ctr"/>
          <a:endParaRPr lang="en-US" sz="1800" b="1"/>
        </a:p>
      </dgm:t>
    </dgm:pt>
    <dgm:pt modelId="{3DB79F58-E47E-4F3F-BC03-5956DB6D3952}">
      <dgm:prSet custT="1"/>
      <dgm:spPr/>
      <dgm:t>
        <a:bodyPr/>
        <a:lstStyle/>
        <a:p>
          <a:pPr algn="ctr"/>
          <a:r>
            <a:rPr lang="en-ZA" sz="1800" b="1" smtClean="0"/>
            <a:t>Pol % cane by material balance (Pol % cane by mass balance)</a:t>
          </a:r>
          <a:endParaRPr lang="en-ZA" sz="1800" b="1" dirty="0" smtClean="0"/>
        </a:p>
      </dgm:t>
    </dgm:pt>
    <dgm:pt modelId="{52249316-BA09-4946-B870-9785DCAA9BF4}" type="parTrans" cxnId="{D2C22FCF-EA94-4439-B912-5BE645BA8DA6}">
      <dgm:prSet/>
      <dgm:spPr/>
      <dgm:t>
        <a:bodyPr/>
        <a:lstStyle/>
        <a:p>
          <a:pPr algn="ctr"/>
          <a:endParaRPr lang="en-US" sz="1800" b="1"/>
        </a:p>
      </dgm:t>
    </dgm:pt>
    <dgm:pt modelId="{62544856-F79A-46B8-984D-BF7FAC3CA5DA}" type="sibTrans" cxnId="{D2C22FCF-EA94-4439-B912-5BE645BA8DA6}">
      <dgm:prSet/>
      <dgm:spPr/>
      <dgm:t>
        <a:bodyPr/>
        <a:lstStyle/>
        <a:p>
          <a:pPr algn="ctr"/>
          <a:endParaRPr lang="en-US" sz="1800" b="1"/>
        </a:p>
      </dgm:t>
    </dgm:pt>
    <dgm:pt modelId="{E87BABE9-0B1A-4933-8E17-2D4FDECC36CF}">
      <dgm:prSet custT="1"/>
      <dgm:spPr/>
      <dgm:t>
        <a:bodyPr/>
        <a:lstStyle/>
        <a:p>
          <a:pPr algn="ctr"/>
          <a:r>
            <a:rPr lang="en-ZA" sz="1800" b="1" smtClean="0"/>
            <a:t>Brix % material balance (Brix % by mass balance)</a:t>
          </a:r>
          <a:endParaRPr lang="en-ZA" sz="1800" b="1" dirty="0" smtClean="0"/>
        </a:p>
      </dgm:t>
    </dgm:pt>
    <dgm:pt modelId="{A7A8EF10-D410-439D-8150-B9D5A941480B}" type="parTrans" cxnId="{24EAAB12-FE53-4612-B675-4BD5E05A89D0}">
      <dgm:prSet/>
      <dgm:spPr/>
      <dgm:t>
        <a:bodyPr/>
        <a:lstStyle/>
        <a:p>
          <a:pPr algn="ctr"/>
          <a:endParaRPr lang="en-US" sz="1800" b="1"/>
        </a:p>
      </dgm:t>
    </dgm:pt>
    <dgm:pt modelId="{4D3EDF96-9514-47A6-B2FB-400C34CE5987}" type="sibTrans" cxnId="{24EAAB12-FE53-4612-B675-4BD5E05A89D0}">
      <dgm:prSet/>
      <dgm:spPr/>
      <dgm:t>
        <a:bodyPr/>
        <a:lstStyle/>
        <a:p>
          <a:pPr algn="ctr"/>
          <a:endParaRPr lang="en-US" sz="1800" b="1"/>
        </a:p>
      </dgm:t>
    </dgm:pt>
    <dgm:pt modelId="{28A91CA0-7503-48C6-BA4F-3C431B4CD044}">
      <dgm:prSet custT="1"/>
      <dgm:spPr/>
      <dgm:t>
        <a:bodyPr/>
        <a:lstStyle/>
        <a:p>
          <a:pPr algn="ctr"/>
          <a:r>
            <a:rPr lang="en-ZA" sz="1800" b="1" smtClean="0"/>
            <a:t>Pol factor</a:t>
          </a:r>
          <a:endParaRPr lang="en-ZA" sz="1800" b="1" dirty="0" smtClean="0"/>
        </a:p>
      </dgm:t>
    </dgm:pt>
    <dgm:pt modelId="{54216864-C90F-4FEC-870F-4E8604A35B1E}" type="parTrans" cxnId="{A4E10334-A62E-4928-80F3-AB8682ECA8BA}">
      <dgm:prSet/>
      <dgm:spPr/>
      <dgm:t>
        <a:bodyPr/>
        <a:lstStyle/>
        <a:p>
          <a:pPr algn="ctr"/>
          <a:endParaRPr lang="en-US" sz="1800" b="1"/>
        </a:p>
      </dgm:t>
    </dgm:pt>
    <dgm:pt modelId="{B9F4A7CC-3C78-4757-A9F9-8D2796320BA9}" type="sibTrans" cxnId="{A4E10334-A62E-4928-80F3-AB8682ECA8BA}">
      <dgm:prSet/>
      <dgm:spPr/>
      <dgm:t>
        <a:bodyPr/>
        <a:lstStyle/>
        <a:p>
          <a:pPr algn="ctr"/>
          <a:endParaRPr lang="en-US" sz="1800" b="1"/>
        </a:p>
      </dgm:t>
    </dgm:pt>
    <dgm:pt modelId="{AC65DC05-DB69-4764-B182-915E6C098266}">
      <dgm:prSet custT="1"/>
      <dgm:spPr/>
      <dgm:t>
        <a:bodyPr/>
        <a:lstStyle/>
        <a:p>
          <a:pPr algn="ctr"/>
          <a:r>
            <a:rPr lang="en-ZA" sz="1800" b="1" smtClean="0"/>
            <a:t>Brix factor</a:t>
          </a:r>
          <a:endParaRPr lang="en-ZA" sz="1800" b="1" dirty="0" smtClean="0"/>
        </a:p>
      </dgm:t>
    </dgm:pt>
    <dgm:pt modelId="{A040734E-2ADA-4A46-ACE6-89CC06545EF1}" type="parTrans" cxnId="{B22BBE64-0988-4640-99D8-9E092E124450}">
      <dgm:prSet/>
      <dgm:spPr/>
      <dgm:t>
        <a:bodyPr/>
        <a:lstStyle/>
        <a:p>
          <a:pPr algn="ctr"/>
          <a:endParaRPr lang="en-US" sz="1800" b="1"/>
        </a:p>
      </dgm:t>
    </dgm:pt>
    <dgm:pt modelId="{A462C3BF-B28C-46E6-A9D6-A7713EFA9211}" type="sibTrans" cxnId="{B22BBE64-0988-4640-99D8-9E092E124450}">
      <dgm:prSet/>
      <dgm:spPr/>
      <dgm:t>
        <a:bodyPr/>
        <a:lstStyle/>
        <a:p>
          <a:pPr algn="ctr"/>
          <a:endParaRPr lang="en-US" sz="1800" b="1"/>
        </a:p>
      </dgm:t>
    </dgm:pt>
    <dgm:pt modelId="{A378D6A7-FEC7-4674-96C8-D5A71274398B}">
      <dgm:prSet custT="1"/>
      <dgm:spPr/>
      <dgm:t>
        <a:bodyPr/>
        <a:lstStyle/>
        <a:p>
          <a:pPr algn="ctr"/>
          <a:r>
            <a:rPr lang="en-ZA" sz="1800" b="1" smtClean="0"/>
            <a:t>Fibre factor</a:t>
          </a:r>
          <a:endParaRPr lang="en-ZA" sz="1800" b="1" dirty="0" smtClean="0"/>
        </a:p>
      </dgm:t>
    </dgm:pt>
    <dgm:pt modelId="{E4E6D5DB-7152-4ECB-87AB-037103CB0908}" type="parTrans" cxnId="{CB06EE20-1346-4A27-926B-017166C751B4}">
      <dgm:prSet/>
      <dgm:spPr/>
      <dgm:t>
        <a:bodyPr/>
        <a:lstStyle/>
        <a:p>
          <a:pPr algn="ctr"/>
          <a:endParaRPr lang="en-US" sz="1800" b="1"/>
        </a:p>
      </dgm:t>
    </dgm:pt>
    <dgm:pt modelId="{13D74C4C-71D7-4E08-84F7-FB2162C052A0}" type="sibTrans" cxnId="{CB06EE20-1346-4A27-926B-017166C751B4}">
      <dgm:prSet/>
      <dgm:spPr/>
      <dgm:t>
        <a:bodyPr/>
        <a:lstStyle/>
        <a:p>
          <a:pPr algn="ctr"/>
          <a:endParaRPr lang="en-US" sz="1800" b="1"/>
        </a:p>
      </dgm:t>
    </dgm:pt>
    <dgm:pt modelId="{FDE59B23-0452-4B2A-AD57-4F9D66FA53D9}">
      <dgm:prSet custT="1"/>
      <dgm:spPr/>
      <dgm:t>
        <a:bodyPr/>
        <a:lstStyle/>
        <a:p>
          <a:pPr algn="ctr"/>
          <a:r>
            <a:rPr lang="en-ZA" sz="1800" b="1" smtClean="0"/>
            <a:t>Bagasse Purity</a:t>
          </a:r>
          <a:endParaRPr lang="en-ZA" sz="1800" b="1" dirty="0" smtClean="0"/>
        </a:p>
      </dgm:t>
    </dgm:pt>
    <dgm:pt modelId="{A62A87F0-D07B-4776-A5E2-F600E4299592}" type="parTrans" cxnId="{ED728273-2D10-41F9-BD7F-66BBD9265608}">
      <dgm:prSet/>
      <dgm:spPr/>
      <dgm:t>
        <a:bodyPr/>
        <a:lstStyle/>
        <a:p>
          <a:pPr algn="ctr"/>
          <a:endParaRPr lang="en-US" sz="1800" b="1"/>
        </a:p>
      </dgm:t>
    </dgm:pt>
    <dgm:pt modelId="{CD10E436-70ED-46E4-AECA-2700C9512327}" type="sibTrans" cxnId="{ED728273-2D10-41F9-BD7F-66BBD9265608}">
      <dgm:prSet/>
      <dgm:spPr/>
      <dgm:t>
        <a:bodyPr/>
        <a:lstStyle/>
        <a:p>
          <a:pPr algn="ctr"/>
          <a:endParaRPr lang="en-US" sz="1800" b="1"/>
        </a:p>
      </dgm:t>
    </dgm:pt>
    <dgm:pt modelId="{8B7576D3-A24B-4543-8A2A-E550C33EA2A4}">
      <dgm:prSet custT="1"/>
      <dgm:spPr/>
      <dgm:t>
        <a:bodyPr/>
        <a:lstStyle/>
        <a:p>
          <a:pPr algn="ctr"/>
          <a:r>
            <a:rPr lang="en-ZA" sz="1800" b="1" smtClean="0"/>
            <a:t>Material balance cane purity</a:t>
          </a:r>
          <a:endParaRPr lang="en-ZA" sz="1800" b="1" dirty="0" smtClean="0"/>
        </a:p>
      </dgm:t>
    </dgm:pt>
    <dgm:pt modelId="{21E43556-4A97-4B88-91DF-F0D2A1366CCF}" type="parTrans" cxnId="{69AA925C-3E2E-40B2-AA75-064974A66690}">
      <dgm:prSet/>
      <dgm:spPr/>
      <dgm:t>
        <a:bodyPr/>
        <a:lstStyle/>
        <a:p>
          <a:pPr algn="ctr"/>
          <a:endParaRPr lang="en-US" sz="1800" b="1"/>
        </a:p>
      </dgm:t>
    </dgm:pt>
    <dgm:pt modelId="{8CE06394-1D8B-4384-A37A-5285692728E2}" type="sibTrans" cxnId="{69AA925C-3E2E-40B2-AA75-064974A66690}">
      <dgm:prSet/>
      <dgm:spPr/>
      <dgm:t>
        <a:bodyPr/>
        <a:lstStyle/>
        <a:p>
          <a:pPr algn="ctr"/>
          <a:endParaRPr lang="en-US" sz="1800" b="1"/>
        </a:p>
      </dgm:t>
    </dgm:pt>
    <dgm:pt modelId="{2AA2F10F-CBDA-408C-ADED-FB52092CB409}">
      <dgm:prSet custT="1"/>
      <dgm:spPr/>
      <dgm:t>
        <a:bodyPr/>
        <a:lstStyle/>
        <a:p>
          <a:pPr algn="ctr"/>
          <a:r>
            <a:rPr lang="en-ZA" sz="1800" b="1" smtClean="0"/>
            <a:t>DAC purity </a:t>
          </a:r>
          <a:endParaRPr lang="en-US" sz="1800" b="1"/>
        </a:p>
      </dgm:t>
    </dgm:pt>
    <dgm:pt modelId="{60630DB5-1E5F-4749-B1BA-0313B0DA05C1}" type="parTrans" cxnId="{262E05D5-F021-4F67-A4AA-6A517BA75038}">
      <dgm:prSet/>
      <dgm:spPr/>
      <dgm:t>
        <a:bodyPr/>
        <a:lstStyle/>
        <a:p>
          <a:pPr algn="ctr"/>
          <a:endParaRPr lang="en-US" sz="1800" b="1"/>
        </a:p>
      </dgm:t>
    </dgm:pt>
    <dgm:pt modelId="{538D2775-02F3-4EE1-B8CA-E1DE3026A007}" type="sibTrans" cxnId="{262E05D5-F021-4F67-A4AA-6A517BA75038}">
      <dgm:prSet/>
      <dgm:spPr/>
      <dgm:t>
        <a:bodyPr/>
        <a:lstStyle/>
        <a:p>
          <a:pPr algn="ctr"/>
          <a:endParaRPr lang="en-US" sz="1800" b="1"/>
        </a:p>
      </dgm:t>
    </dgm:pt>
    <dgm:pt modelId="{7BA01DE2-8A39-47F0-9FC7-A01B59DE01D7}" type="pres">
      <dgm:prSet presAssocID="{48DB19B5-82E2-40E8-82C5-5567E040A039}" presName="linear" presStyleCnt="0">
        <dgm:presLayoutVars>
          <dgm:animLvl val="lvl"/>
          <dgm:resizeHandles val="exact"/>
        </dgm:presLayoutVars>
      </dgm:prSet>
      <dgm:spPr/>
    </dgm:pt>
    <dgm:pt modelId="{C16532F8-040F-4899-B5F2-6FD630956C2C}" type="pres">
      <dgm:prSet presAssocID="{2B706CAD-9F13-4437-9483-92BC728DEA71}" presName="parentText" presStyleLbl="node1" presStyleIdx="0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4E12C-C2F5-4EC7-A24B-CFD661B793F2}" type="pres">
      <dgm:prSet presAssocID="{0331363D-F1A2-4147-A572-CBBA465242C8}" presName="spacer" presStyleCnt="0"/>
      <dgm:spPr/>
    </dgm:pt>
    <dgm:pt modelId="{F7219EBF-8C9E-4C20-B1DD-AE89A395B40E}" type="pres">
      <dgm:prSet presAssocID="{5E0E59BF-225C-4161-9C98-F044E1B45DBD}" presName="parentText" presStyleLbl="node1" presStyleIdx="1" presStyleCnt="19">
        <dgm:presLayoutVars>
          <dgm:chMax val="0"/>
          <dgm:bulletEnabled val="1"/>
        </dgm:presLayoutVars>
      </dgm:prSet>
      <dgm:spPr/>
    </dgm:pt>
    <dgm:pt modelId="{08E71523-B249-4B74-898F-64169AB77777}" type="pres">
      <dgm:prSet presAssocID="{D57BBDFE-94E9-43C5-987C-60F93E9B4B30}" presName="spacer" presStyleCnt="0"/>
      <dgm:spPr/>
    </dgm:pt>
    <dgm:pt modelId="{7533E824-F94A-42EF-B284-B3F1B842E7BE}" type="pres">
      <dgm:prSet presAssocID="{5BE7A51C-2C2C-4E04-BA35-8768FF4B282A}" presName="parentText" presStyleLbl="node1" presStyleIdx="2" presStyleCnt="19">
        <dgm:presLayoutVars>
          <dgm:chMax val="0"/>
          <dgm:bulletEnabled val="1"/>
        </dgm:presLayoutVars>
      </dgm:prSet>
      <dgm:spPr/>
    </dgm:pt>
    <dgm:pt modelId="{F44A5035-8DCF-4FD7-BEC4-0DCFA1BD735E}" type="pres">
      <dgm:prSet presAssocID="{2CB775A8-02E6-43AE-85E0-35B28A9B09AC}" presName="spacer" presStyleCnt="0"/>
      <dgm:spPr/>
    </dgm:pt>
    <dgm:pt modelId="{45CA3771-2E25-4109-B886-F627A2E9F8AD}" type="pres">
      <dgm:prSet presAssocID="{56EF23EE-91CE-4E00-A501-41AF25568021}" presName="parentText" presStyleLbl="node1" presStyleIdx="3" presStyleCnt="19">
        <dgm:presLayoutVars>
          <dgm:chMax val="0"/>
          <dgm:bulletEnabled val="1"/>
        </dgm:presLayoutVars>
      </dgm:prSet>
      <dgm:spPr/>
    </dgm:pt>
    <dgm:pt modelId="{C1554F35-8CE0-47A6-A995-17EE0BD1F34B}" type="pres">
      <dgm:prSet presAssocID="{6F9CB0AB-318A-4D8A-B2BB-96692A989D82}" presName="spacer" presStyleCnt="0"/>
      <dgm:spPr/>
    </dgm:pt>
    <dgm:pt modelId="{2ACC3ADF-C9FA-4EE8-ABDE-BEE0ECF70A6A}" type="pres">
      <dgm:prSet presAssocID="{27AA54C1-4C37-4719-9581-0D909538F486}" presName="parentText" presStyleLbl="node1" presStyleIdx="4" presStyleCnt="19">
        <dgm:presLayoutVars>
          <dgm:chMax val="0"/>
          <dgm:bulletEnabled val="1"/>
        </dgm:presLayoutVars>
      </dgm:prSet>
      <dgm:spPr/>
    </dgm:pt>
    <dgm:pt modelId="{D61337CA-1BDA-4FB4-8E45-28EEC0C97D82}" type="pres">
      <dgm:prSet presAssocID="{C63B1779-3991-497F-822D-F032C64C81EC}" presName="spacer" presStyleCnt="0"/>
      <dgm:spPr/>
    </dgm:pt>
    <dgm:pt modelId="{85658B24-30B8-41EA-925A-609AF6FB54BA}" type="pres">
      <dgm:prSet presAssocID="{BA58C35F-0761-44A4-85CC-4763DB5B4C89}" presName="parentText" presStyleLbl="node1" presStyleIdx="5" presStyleCnt="19">
        <dgm:presLayoutVars>
          <dgm:chMax val="0"/>
          <dgm:bulletEnabled val="1"/>
        </dgm:presLayoutVars>
      </dgm:prSet>
      <dgm:spPr/>
    </dgm:pt>
    <dgm:pt modelId="{9995718B-5D89-4B7B-ADBD-4E219A7472A8}" type="pres">
      <dgm:prSet presAssocID="{104BD885-18C4-472D-B9FC-E18E59100973}" presName="spacer" presStyleCnt="0"/>
      <dgm:spPr/>
    </dgm:pt>
    <dgm:pt modelId="{B64C4B91-553A-4F5E-BB31-3CF52D9D74E1}" type="pres">
      <dgm:prSet presAssocID="{814BBD56-FCFF-40F6-876F-1F2EE092CE66}" presName="parentText" presStyleLbl="node1" presStyleIdx="6" presStyleCnt="19">
        <dgm:presLayoutVars>
          <dgm:chMax val="0"/>
          <dgm:bulletEnabled val="1"/>
        </dgm:presLayoutVars>
      </dgm:prSet>
      <dgm:spPr/>
    </dgm:pt>
    <dgm:pt modelId="{02880699-AE7A-426A-BE77-6C17002B3989}" type="pres">
      <dgm:prSet presAssocID="{20200654-20E7-470F-9559-45C3DB399713}" presName="spacer" presStyleCnt="0"/>
      <dgm:spPr/>
    </dgm:pt>
    <dgm:pt modelId="{CB7E3775-F8D5-4547-B839-4010FE471990}" type="pres">
      <dgm:prSet presAssocID="{B480A0D8-05F6-403A-BEFF-DF38349245EF}" presName="parentText" presStyleLbl="node1" presStyleIdx="7" presStyleCnt="19">
        <dgm:presLayoutVars>
          <dgm:chMax val="0"/>
          <dgm:bulletEnabled val="1"/>
        </dgm:presLayoutVars>
      </dgm:prSet>
      <dgm:spPr/>
    </dgm:pt>
    <dgm:pt modelId="{91C2895E-9546-4A2B-9145-2CACB3CB6EB5}" type="pres">
      <dgm:prSet presAssocID="{EC400645-6F15-4C6D-A277-C3A9BECD0CAF}" presName="spacer" presStyleCnt="0"/>
      <dgm:spPr/>
    </dgm:pt>
    <dgm:pt modelId="{727DFCF9-4481-4DBE-BC00-5229F4E4ED74}" type="pres">
      <dgm:prSet presAssocID="{49F277E7-2092-4D19-BE2E-498EFB3E96A5}" presName="parentText" presStyleLbl="node1" presStyleIdx="8" presStyleCnt="19">
        <dgm:presLayoutVars>
          <dgm:chMax val="0"/>
          <dgm:bulletEnabled val="1"/>
        </dgm:presLayoutVars>
      </dgm:prSet>
      <dgm:spPr/>
    </dgm:pt>
    <dgm:pt modelId="{55CBA826-8DD4-4EF5-83E7-6B5B967F5DFB}" type="pres">
      <dgm:prSet presAssocID="{7CE58D13-E6DE-40DE-AC7E-56C7EBA142E1}" presName="spacer" presStyleCnt="0"/>
      <dgm:spPr/>
    </dgm:pt>
    <dgm:pt modelId="{4E42B2EB-BF20-4403-9300-3C55BB6B7EE7}" type="pres">
      <dgm:prSet presAssocID="{B0507694-C2A2-4234-9E6A-FCD16879EE65}" presName="parentText" presStyleLbl="node1" presStyleIdx="9" presStyleCnt="19">
        <dgm:presLayoutVars>
          <dgm:chMax val="0"/>
          <dgm:bulletEnabled val="1"/>
        </dgm:presLayoutVars>
      </dgm:prSet>
      <dgm:spPr/>
    </dgm:pt>
    <dgm:pt modelId="{86D444F6-0994-4E13-AFBA-771037D5E75C}" type="pres">
      <dgm:prSet presAssocID="{DB57434B-78A7-4C36-AA93-F5E75A78C20E}" presName="spacer" presStyleCnt="0"/>
      <dgm:spPr/>
    </dgm:pt>
    <dgm:pt modelId="{8B0F16F5-C88A-4421-87FE-8F20B948F01F}" type="pres">
      <dgm:prSet presAssocID="{1A4EA4DC-FECC-44B2-BFB6-511F1558289A}" presName="parentText" presStyleLbl="node1" presStyleIdx="10" presStyleCnt="19">
        <dgm:presLayoutVars>
          <dgm:chMax val="0"/>
          <dgm:bulletEnabled val="1"/>
        </dgm:presLayoutVars>
      </dgm:prSet>
      <dgm:spPr/>
    </dgm:pt>
    <dgm:pt modelId="{85B55F7F-63E4-460C-8DAC-171C212B7346}" type="pres">
      <dgm:prSet presAssocID="{13D38A5E-5C90-41A3-971D-90509F51C6E2}" presName="spacer" presStyleCnt="0"/>
      <dgm:spPr/>
    </dgm:pt>
    <dgm:pt modelId="{E2E366C0-F8B0-4D83-9159-7E9ADCEC0DFF}" type="pres">
      <dgm:prSet presAssocID="{3DB79F58-E47E-4F3F-BC03-5956DB6D3952}" presName="parentText" presStyleLbl="node1" presStyleIdx="11" presStyleCnt="19">
        <dgm:presLayoutVars>
          <dgm:chMax val="0"/>
          <dgm:bulletEnabled val="1"/>
        </dgm:presLayoutVars>
      </dgm:prSet>
      <dgm:spPr/>
    </dgm:pt>
    <dgm:pt modelId="{FACBD878-55D5-4F4F-8F05-04A9AB72CCF5}" type="pres">
      <dgm:prSet presAssocID="{62544856-F79A-46B8-984D-BF7FAC3CA5DA}" presName="spacer" presStyleCnt="0"/>
      <dgm:spPr/>
    </dgm:pt>
    <dgm:pt modelId="{27DF428B-9300-4799-B034-65B686BD55A3}" type="pres">
      <dgm:prSet presAssocID="{E87BABE9-0B1A-4933-8E17-2D4FDECC36CF}" presName="parentText" presStyleLbl="node1" presStyleIdx="12" presStyleCnt="19">
        <dgm:presLayoutVars>
          <dgm:chMax val="0"/>
          <dgm:bulletEnabled val="1"/>
        </dgm:presLayoutVars>
      </dgm:prSet>
      <dgm:spPr/>
    </dgm:pt>
    <dgm:pt modelId="{36A34188-FFEF-4473-B244-2D914C0B0457}" type="pres">
      <dgm:prSet presAssocID="{4D3EDF96-9514-47A6-B2FB-400C34CE5987}" presName="spacer" presStyleCnt="0"/>
      <dgm:spPr/>
    </dgm:pt>
    <dgm:pt modelId="{CD9597C3-F55F-4F9F-9C8D-8704A6D0EB99}" type="pres">
      <dgm:prSet presAssocID="{28A91CA0-7503-48C6-BA4F-3C431B4CD044}" presName="parentText" presStyleLbl="node1" presStyleIdx="13" presStyleCnt="19">
        <dgm:presLayoutVars>
          <dgm:chMax val="0"/>
          <dgm:bulletEnabled val="1"/>
        </dgm:presLayoutVars>
      </dgm:prSet>
      <dgm:spPr/>
    </dgm:pt>
    <dgm:pt modelId="{DFB7ECE2-6AE0-4A73-BA3A-8C5AE80E89ED}" type="pres">
      <dgm:prSet presAssocID="{B9F4A7CC-3C78-4757-A9F9-8D2796320BA9}" presName="spacer" presStyleCnt="0"/>
      <dgm:spPr/>
    </dgm:pt>
    <dgm:pt modelId="{F93EFFE2-5199-4D44-94AA-6BE73589EE6D}" type="pres">
      <dgm:prSet presAssocID="{AC65DC05-DB69-4764-B182-915E6C098266}" presName="parentText" presStyleLbl="node1" presStyleIdx="14" presStyleCnt="19">
        <dgm:presLayoutVars>
          <dgm:chMax val="0"/>
          <dgm:bulletEnabled val="1"/>
        </dgm:presLayoutVars>
      </dgm:prSet>
      <dgm:spPr/>
    </dgm:pt>
    <dgm:pt modelId="{8D60C338-46F3-448A-BAB9-9C0E99FF06FA}" type="pres">
      <dgm:prSet presAssocID="{A462C3BF-B28C-46E6-A9D6-A7713EFA9211}" presName="spacer" presStyleCnt="0"/>
      <dgm:spPr/>
    </dgm:pt>
    <dgm:pt modelId="{582D0D3F-6386-4DB9-ADBA-62A4A1AE9F15}" type="pres">
      <dgm:prSet presAssocID="{A378D6A7-FEC7-4674-96C8-D5A71274398B}" presName="parentText" presStyleLbl="node1" presStyleIdx="15" presStyleCnt="19">
        <dgm:presLayoutVars>
          <dgm:chMax val="0"/>
          <dgm:bulletEnabled val="1"/>
        </dgm:presLayoutVars>
      </dgm:prSet>
      <dgm:spPr/>
    </dgm:pt>
    <dgm:pt modelId="{2C4465E0-AFAE-42F9-8B3B-4148354CFD6E}" type="pres">
      <dgm:prSet presAssocID="{13D74C4C-71D7-4E08-84F7-FB2162C052A0}" presName="spacer" presStyleCnt="0"/>
      <dgm:spPr/>
    </dgm:pt>
    <dgm:pt modelId="{CA95EDC9-332A-4D95-8058-43A4E606EA81}" type="pres">
      <dgm:prSet presAssocID="{FDE59B23-0452-4B2A-AD57-4F9D66FA53D9}" presName="parentText" presStyleLbl="node1" presStyleIdx="16" presStyleCnt="19">
        <dgm:presLayoutVars>
          <dgm:chMax val="0"/>
          <dgm:bulletEnabled val="1"/>
        </dgm:presLayoutVars>
      </dgm:prSet>
      <dgm:spPr/>
    </dgm:pt>
    <dgm:pt modelId="{EFB8124E-4033-4310-83E4-EC3202042F32}" type="pres">
      <dgm:prSet presAssocID="{CD10E436-70ED-46E4-AECA-2700C9512327}" presName="spacer" presStyleCnt="0"/>
      <dgm:spPr/>
    </dgm:pt>
    <dgm:pt modelId="{089F75CF-D40F-4FED-805A-04145459E0F8}" type="pres">
      <dgm:prSet presAssocID="{8B7576D3-A24B-4543-8A2A-E550C33EA2A4}" presName="parentText" presStyleLbl="node1" presStyleIdx="17" presStyleCnt="19">
        <dgm:presLayoutVars>
          <dgm:chMax val="0"/>
          <dgm:bulletEnabled val="1"/>
        </dgm:presLayoutVars>
      </dgm:prSet>
      <dgm:spPr/>
    </dgm:pt>
    <dgm:pt modelId="{DA0C0FA1-3629-4C21-80CB-CABE7947C875}" type="pres">
      <dgm:prSet presAssocID="{8CE06394-1D8B-4384-A37A-5285692728E2}" presName="spacer" presStyleCnt="0"/>
      <dgm:spPr/>
    </dgm:pt>
    <dgm:pt modelId="{8ED771A7-D04B-4E1E-BFEB-1DC31833D5DC}" type="pres">
      <dgm:prSet presAssocID="{2AA2F10F-CBDA-408C-ADED-FB52092CB409}" presName="parentText" presStyleLbl="node1" presStyleIdx="18" presStyleCnt="19">
        <dgm:presLayoutVars>
          <dgm:chMax val="0"/>
          <dgm:bulletEnabled val="1"/>
        </dgm:presLayoutVars>
      </dgm:prSet>
      <dgm:spPr/>
    </dgm:pt>
  </dgm:ptLst>
  <dgm:cxnLst>
    <dgm:cxn modelId="{DC34E4F5-655E-4D16-8123-3B260E1ECEA2}" type="presOf" srcId="{8B7576D3-A24B-4543-8A2A-E550C33EA2A4}" destId="{089F75CF-D40F-4FED-805A-04145459E0F8}" srcOrd="0" destOrd="0" presId="urn:microsoft.com/office/officeart/2005/8/layout/vList2"/>
    <dgm:cxn modelId="{D950ED8C-AE67-4749-A0EA-EB34E7CEF8C6}" type="presOf" srcId="{56EF23EE-91CE-4E00-A501-41AF25568021}" destId="{45CA3771-2E25-4109-B886-F627A2E9F8AD}" srcOrd="0" destOrd="0" presId="urn:microsoft.com/office/officeart/2005/8/layout/vList2"/>
    <dgm:cxn modelId="{6D33C04A-2481-4586-9A21-1B282565EC0D}" srcId="{48DB19B5-82E2-40E8-82C5-5567E040A039}" destId="{B0507694-C2A2-4234-9E6A-FCD16879EE65}" srcOrd="9" destOrd="0" parTransId="{974B0582-991A-4946-A7A0-CB2C7588690D}" sibTransId="{DB57434B-78A7-4C36-AA93-F5E75A78C20E}"/>
    <dgm:cxn modelId="{FBDBC732-31F0-4F89-B2C4-CED234B8B45C}" type="presOf" srcId="{FDE59B23-0452-4B2A-AD57-4F9D66FA53D9}" destId="{CA95EDC9-332A-4D95-8058-43A4E606EA81}" srcOrd="0" destOrd="0" presId="urn:microsoft.com/office/officeart/2005/8/layout/vList2"/>
    <dgm:cxn modelId="{7A8AC70D-EBC1-4A9B-8F6A-7123BB4057BF}" type="presOf" srcId="{B480A0D8-05F6-403A-BEFF-DF38349245EF}" destId="{CB7E3775-F8D5-4547-B839-4010FE471990}" srcOrd="0" destOrd="0" presId="urn:microsoft.com/office/officeart/2005/8/layout/vList2"/>
    <dgm:cxn modelId="{BC8F61B5-3505-4903-BDC2-234A76F2D8C4}" type="presOf" srcId="{48DB19B5-82E2-40E8-82C5-5567E040A039}" destId="{7BA01DE2-8A39-47F0-9FC7-A01B59DE01D7}" srcOrd="0" destOrd="0" presId="urn:microsoft.com/office/officeart/2005/8/layout/vList2"/>
    <dgm:cxn modelId="{88AB1AF9-9994-4D04-8B72-9D49352CCF96}" type="presOf" srcId="{28A91CA0-7503-48C6-BA4F-3C431B4CD044}" destId="{CD9597C3-F55F-4F9F-9C8D-8704A6D0EB99}" srcOrd="0" destOrd="0" presId="urn:microsoft.com/office/officeart/2005/8/layout/vList2"/>
    <dgm:cxn modelId="{B22BBE64-0988-4640-99D8-9E092E124450}" srcId="{48DB19B5-82E2-40E8-82C5-5567E040A039}" destId="{AC65DC05-DB69-4764-B182-915E6C098266}" srcOrd="14" destOrd="0" parTransId="{A040734E-2ADA-4A46-ACE6-89CC06545EF1}" sibTransId="{A462C3BF-B28C-46E6-A9D6-A7713EFA9211}"/>
    <dgm:cxn modelId="{374CD11B-99EF-446F-9EC7-212D107250C9}" srcId="{48DB19B5-82E2-40E8-82C5-5567E040A039}" destId="{56EF23EE-91CE-4E00-A501-41AF25568021}" srcOrd="3" destOrd="0" parTransId="{C8829ACE-26CC-4C45-B1DD-3269FEE40D90}" sibTransId="{6F9CB0AB-318A-4D8A-B2BB-96692A989D82}"/>
    <dgm:cxn modelId="{6CAEF0AC-2CF2-40AE-BCB8-4F549E0ED940}" type="presOf" srcId="{BA58C35F-0761-44A4-85CC-4763DB5B4C89}" destId="{85658B24-30B8-41EA-925A-609AF6FB54BA}" srcOrd="0" destOrd="0" presId="urn:microsoft.com/office/officeart/2005/8/layout/vList2"/>
    <dgm:cxn modelId="{AE1EC6B4-1FAD-43A6-9401-1CB095F416EF}" type="presOf" srcId="{49F277E7-2092-4D19-BE2E-498EFB3E96A5}" destId="{727DFCF9-4481-4DBE-BC00-5229F4E4ED74}" srcOrd="0" destOrd="0" presId="urn:microsoft.com/office/officeart/2005/8/layout/vList2"/>
    <dgm:cxn modelId="{A2D8DEF7-5E89-4896-BD25-2ADC25F82413}" srcId="{48DB19B5-82E2-40E8-82C5-5567E040A039}" destId="{BA58C35F-0761-44A4-85CC-4763DB5B4C89}" srcOrd="5" destOrd="0" parTransId="{9D6348B6-7DFE-44CC-8879-C588EF053974}" sibTransId="{104BD885-18C4-472D-B9FC-E18E59100973}"/>
    <dgm:cxn modelId="{24EAAB12-FE53-4612-B675-4BD5E05A89D0}" srcId="{48DB19B5-82E2-40E8-82C5-5567E040A039}" destId="{E87BABE9-0B1A-4933-8E17-2D4FDECC36CF}" srcOrd="12" destOrd="0" parTransId="{A7A8EF10-D410-439D-8150-B9D5A941480B}" sibTransId="{4D3EDF96-9514-47A6-B2FB-400C34CE5987}"/>
    <dgm:cxn modelId="{ED728273-2D10-41F9-BD7F-66BBD9265608}" srcId="{48DB19B5-82E2-40E8-82C5-5567E040A039}" destId="{FDE59B23-0452-4B2A-AD57-4F9D66FA53D9}" srcOrd="16" destOrd="0" parTransId="{A62A87F0-D07B-4776-A5E2-F600E4299592}" sibTransId="{CD10E436-70ED-46E4-AECA-2700C9512327}"/>
    <dgm:cxn modelId="{689B4109-A720-4300-BFB8-FD42A2E9D002}" type="presOf" srcId="{E87BABE9-0B1A-4933-8E17-2D4FDECC36CF}" destId="{27DF428B-9300-4799-B034-65B686BD55A3}" srcOrd="0" destOrd="0" presId="urn:microsoft.com/office/officeart/2005/8/layout/vList2"/>
    <dgm:cxn modelId="{C9F6F4A3-652B-4BD1-AD22-B9FAC38BA2B0}" type="presOf" srcId="{5E0E59BF-225C-4161-9C98-F044E1B45DBD}" destId="{F7219EBF-8C9E-4C20-B1DD-AE89A395B40E}" srcOrd="0" destOrd="0" presId="urn:microsoft.com/office/officeart/2005/8/layout/vList2"/>
    <dgm:cxn modelId="{646C2D92-21B1-45FE-80B9-A1BED4241FB9}" type="presOf" srcId="{3DB79F58-E47E-4F3F-BC03-5956DB6D3952}" destId="{E2E366C0-F8B0-4D83-9159-7E9ADCEC0DFF}" srcOrd="0" destOrd="0" presId="urn:microsoft.com/office/officeart/2005/8/layout/vList2"/>
    <dgm:cxn modelId="{262E05D5-F021-4F67-A4AA-6A517BA75038}" srcId="{48DB19B5-82E2-40E8-82C5-5567E040A039}" destId="{2AA2F10F-CBDA-408C-ADED-FB52092CB409}" srcOrd="18" destOrd="0" parTransId="{60630DB5-1E5F-4749-B1BA-0313B0DA05C1}" sibTransId="{538D2775-02F3-4EE1-B8CA-E1DE3026A007}"/>
    <dgm:cxn modelId="{6D0FB5B5-114A-46E4-B213-49F454F956D6}" type="presOf" srcId="{AC65DC05-DB69-4764-B182-915E6C098266}" destId="{F93EFFE2-5199-4D44-94AA-6BE73589EE6D}" srcOrd="0" destOrd="0" presId="urn:microsoft.com/office/officeart/2005/8/layout/vList2"/>
    <dgm:cxn modelId="{7FD7A4A3-F74E-490D-9421-C93B861F4128}" type="presOf" srcId="{2B706CAD-9F13-4437-9483-92BC728DEA71}" destId="{C16532F8-040F-4899-B5F2-6FD630956C2C}" srcOrd="0" destOrd="0" presId="urn:microsoft.com/office/officeart/2005/8/layout/vList2"/>
    <dgm:cxn modelId="{9C79701F-F529-44D4-A4D3-D419ACA2E1DF}" srcId="{48DB19B5-82E2-40E8-82C5-5567E040A039}" destId="{B480A0D8-05F6-403A-BEFF-DF38349245EF}" srcOrd="7" destOrd="0" parTransId="{E1CC9FD1-BE2C-4AC1-83C9-36EF8715BAB5}" sibTransId="{EC400645-6F15-4C6D-A277-C3A9BECD0CAF}"/>
    <dgm:cxn modelId="{56B114AA-AE48-4EE5-8BF1-89AFAC25CE37}" type="presOf" srcId="{2AA2F10F-CBDA-408C-ADED-FB52092CB409}" destId="{8ED771A7-D04B-4E1E-BFEB-1DC31833D5DC}" srcOrd="0" destOrd="0" presId="urn:microsoft.com/office/officeart/2005/8/layout/vList2"/>
    <dgm:cxn modelId="{0F4A0133-B75F-4A43-859E-DA30BF1D3B22}" srcId="{48DB19B5-82E2-40E8-82C5-5567E040A039}" destId="{27AA54C1-4C37-4719-9581-0D909538F486}" srcOrd="4" destOrd="0" parTransId="{F615478A-8B29-44E1-A61E-03CD6A04090C}" sibTransId="{C63B1779-3991-497F-822D-F032C64C81EC}"/>
    <dgm:cxn modelId="{D2C22FCF-EA94-4439-B912-5BE645BA8DA6}" srcId="{48DB19B5-82E2-40E8-82C5-5567E040A039}" destId="{3DB79F58-E47E-4F3F-BC03-5956DB6D3952}" srcOrd="11" destOrd="0" parTransId="{52249316-BA09-4946-B870-9785DCAA9BF4}" sibTransId="{62544856-F79A-46B8-984D-BF7FAC3CA5DA}"/>
    <dgm:cxn modelId="{6ACD37DA-294E-4A55-BA33-F06BEB4644A3}" srcId="{48DB19B5-82E2-40E8-82C5-5567E040A039}" destId="{5BE7A51C-2C2C-4E04-BA35-8768FF4B282A}" srcOrd="2" destOrd="0" parTransId="{0B57D679-617C-41FC-96E2-69ED323CF9F9}" sibTransId="{2CB775A8-02E6-43AE-85E0-35B28A9B09AC}"/>
    <dgm:cxn modelId="{F4ED9545-F078-4A9A-87B0-D80590797450}" type="presOf" srcId="{27AA54C1-4C37-4719-9581-0D909538F486}" destId="{2ACC3ADF-C9FA-4EE8-ABDE-BEE0ECF70A6A}" srcOrd="0" destOrd="0" presId="urn:microsoft.com/office/officeart/2005/8/layout/vList2"/>
    <dgm:cxn modelId="{0448B8AC-4685-45A5-9AA3-CBF33C0AE89B}" type="presOf" srcId="{A378D6A7-FEC7-4674-96C8-D5A71274398B}" destId="{582D0D3F-6386-4DB9-ADBA-62A4A1AE9F15}" srcOrd="0" destOrd="0" presId="urn:microsoft.com/office/officeart/2005/8/layout/vList2"/>
    <dgm:cxn modelId="{30A6C734-ACCC-454E-8736-1968320389DD}" srcId="{48DB19B5-82E2-40E8-82C5-5567E040A039}" destId="{49F277E7-2092-4D19-BE2E-498EFB3E96A5}" srcOrd="8" destOrd="0" parTransId="{A847BFD3-76F2-4D6A-8D5E-2463A38B2018}" sibTransId="{7CE58D13-E6DE-40DE-AC7E-56C7EBA142E1}"/>
    <dgm:cxn modelId="{9DD1275B-3A1A-4F24-AB61-2E22C3917FE9}" type="presOf" srcId="{1A4EA4DC-FECC-44B2-BFB6-511F1558289A}" destId="{8B0F16F5-C88A-4421-87FE-8F20B948F01F}" srcOrd="0" destOrd="0" presId="urn:microsoft.com/office/officeart/2005/8/layout/vList2"/>
    <dgm:cxn modelId="{A537B9E1-904E-40B7-A1DA-0FF69FAC74D2}" srcId="{48DB19B5-82E2-40E8-82C5-5567E040A039}" destId="{1A4EA4DC-FECC-44B2-BFB6-511F1558289A}" srcOrd="10" destOrd="0" parTransId="{A39275A2-3120-4B8F-83A4-10272C5A1FD6}" sibTransId="{13D38A5E-5C90-41A3-971D-90509F51C6E2}"/>
    <dgm:cxn modelId="{1B57D308-0B90-4DF6-B6F2-50474F83012C}" srcId="{48DB19B5-82E2-40E8-82C5-5567E040A039}" destId="{2B706CAD-9F13-4437-9483-92BC728DEA71}" srcOrd="0" destOrd="0" parTransId="{CF674B34-6CBF-42E6-BAC2-FB6DB3D2D972}" sibTransId="{0331363D-F1A2-4147-A572-CBBA465242C8}"/>
    <dgm:cxn modelId="{A4E10334-A62E-4928-80F3-AB8682ECA8BA}" srcId="{48DB19B5-82E2-40E8-82C5-5567E040A039}" destId="{28A91CA0-7503-48C6-BA4F-3C431B4CD044}" srcOrd="13" destOrd="0" parTransId="{54216864-C90F-4FEC-870F-4E8604A35B1E}" sibTransId="{B9F4A7CC-3C78-4757-A9F9-8D2796320BA9}"/>
    <dgm:cxn modelId="{C25948DC-8D1A-467A-9DDB-63084F777812}" type="presOf" srcId="{5BE7A51C-2C2C-4E04-BA35-8768FF4B282A}" destId="{7533E824-F94A-42EF-B284-B3F1B842E7BE}" srcOrd="0" destOrd="0" presId="urn:microsoft.com/office/officeart/2005/8/layout/vList2"/>
    <dgm:cxn modelId="{B59F3BCD-1C56-4C3A-8E3A-D3A40E43DD4D}" type="presOf" srcId="{B0507694-C2A2-4234-9E6A-FCD16879EE65}" destId="{4E42B2EB-BF20-4403-9300-3C55BB6B7EE7}" srcOrd="0" destOrd="0" presId="urn:microsoft.com/office/officeart/2005/8/layout/vList2"/>
    <dgm:cxn modelId="{1D8D32F2-4AC4-4DDD-AACC-A7A2E6D80508}" type="presOf" srcId="{814BBD56-FCFF-40F6-876F-1F2EE092CE66}" destId="{B64C4B91-553A-4F5E-BB31-3CF52D9D74E1}" srcOrd="0" destOrd="0" presId="urn:microsoft.com/office/officeart/2005/8/layout/vList2"/>
    <dgm:cxn modelId="{F87ED582-72BB-460E-A3FD-91BC36127492}" srcId="{48DB19B5-82E2-40E8-82C5-5567E040A039}" destId="{814BBD56-FCFF-40F6-876F-1F2EE092CE66}" srcOrd="6" destOrd="0" parTransId="{0EF3C09D-5978-4B8B-9633-904EE405F19C}" sibTransId="{20200654-20E7-470F-9559-45C3DB399713}"/>
    <dgm:cxn modelId="{CB06EE20-1346-4A27-926B-017166C751B4}" srcId="{48DB19B5-82E2-40E8-82C5-5567E040A039}" destId="{A378D6A7-FEC7-4674-96C8-D5A71274398B}" srcOrd="15" destOrd="0" parTransId="{E4E6D5DB-7152-4ECB-87AB-037103CB0908}" sibTransId="{13D74C4C-71D7-4E08-84F7-FB2162C052A0}"/>
    <dgm:cxn modelId="{69AA925C-3E2E-40B2-AA75-064974A66690}" srcId="{48DB19B5-82E2-40E8-82C5-5567E040A039}" destId="{8B7576D3-A24B-4543-8A2A-E550C33EA2A4}" srcOrd="17" destOrd="0" parTransId="{21E43556-4A97-4B88-91DF-F0D2A1366CCF}" sibTransId="{8CE06394-1D8B-4384-A37A-5285692728E2}"/>
    <dgm:cxn modelId="{22086EED-71F6-49D3-A9E7-E1FC177CA9E4}" srcId="{48DB19B5-82E2-40E8-82C5-5567E040A039}" destId="{5E0E59BF-225C-4161-9C98-F044E1B45DBD}" srcOrd="1" destOrd="0" parTransId="{FFD23D90-CC1B-4261-AFBE-A4858DBCE451}" sibTransId="{D57BBDFE-94E9-43C5-987C-60F93E9B4B30}"/>
    <dgm:cxn modelId="{583013E6-5F67-4270-887B-E37AF2E6A50E}" type="presParOf" srcId="{7BA01DE2-8A39-47F0-9FC7-A01B59DE01D7}" destId="{C16532F8-040F-4899-B5F2-6FD630956C2C}" srcOrd="0" destOrd="0" presId="urn:microsoft.com/office/officeart/2005/8/layout/vList2"/>
    <dgm:cxn modelId="{E0E14E2B-39BB-485D-9E16-36088EE35841}" type="presParOf" srcId="{7BA01DE2-8A39-47F0-9FC7-A01B59DE01D7}" destId="{0A04E12C-C2F5-4EC7-A24B-CFD661B793F2}" srcOrd="1" destOrd="0" presId="urn:microsoft.com/office/officeart/2005/8/layout/vList2"/>
    <dgm:cxn modelId="{A0DD1BC1-D572-4ED8-B22B-79A89F0C65C2}" type="presParOf" srcId="{7BA01DE2-8A39-47F0-9FC7-A01B59DE01D7}" destId="{F7219EBF-8C9E-4C20-B1DD-AE89A395B40E}" srcOrd="2" destOrd="0" presId="urn:microsoft.com/office/officeart/2005/8/layout/vList2"/>
    <dgm:cxn modelId="{0B4A75C6-39B3-4E7E-BD1A-654C1DFB8B44}" type="presParOf" srcId="{7BA01DE2-8A39-47F0-9FC7-A01B59DE01D7}" destId="{08E71523-B249-4B74-898F-64169AB77777}" srcOrd="3" destOrd="0" presId="urn:microsoft.com/office/officeart/2005/8/layout/vList2"/>
    <dgm:cxn modelId="{A24D44A0-4A3E-47B1-8916-D3DCE498F8CF}" type="presParOf" srcId="{7BA01DE2-8A39-47F0-9FC7-A01B59DE01D7}" destId="{7533E824-F94A-42EF-B284-B3F1B842E7BE}" srcOrd="4" destOrd="0" presId="urn:microsoft.com/office/officeart/2005/8/layout/vList2"/>
    <dgm:cxn modelId="{AAA29362-1BF8-4F77-BB23-90CC11FE28EF}" type="presParOf" srcId="{7BA01DE2-8A39-47F0-9FC7-A01B59DE01D7}" destId="{F44A5035-8DCF-4FD7-BEC4-0DCFA1BD735E}" srcOrd="5" destOrd="0" presId="urn:microsoft.com/office/officeart/2005/8/layout/vList2"/>
    <dgm:cxn modelId="{46E00576-485C-4A9B-AFF7-5F74CC46D2A8}" type="presParOf" srcId="{7BA01DE2-8A39-47F0-9FC7-A01B59DE01D7}" destId="{45CA3771-2E25-4109-B886-F627A2E9F8AD}" srcOrd="6" destOrd="0" presId="urn:microsoft.com/office/officeart/2005/8/layout/vList2"/>
    <dgm:cxn modelId="{0FC3FDB8-1000-49D5-A265-CF8F11F6E173}" type="presParOf" srcId="{7BA01DE2-8A39-47F0-9FC7-A01B59DE01D7}" destId="{C1554F35-8CE0-47A6-A995-17EE0BD1F34B}" srcOrd="7" destOrd="0" presId="urn:microsoft.com/office/officeart/2005/8/layout/vList2"/>
    <dgm:cxn modelId="{4634587A-91E4-4C42-8191-E8D31D205F03}" type="presParOf" srcId="{7BA01DE2-8A39-47F0-9FC7-A01B59DE01D7}" destId="{2ACC3ADF-C9FA-4EE8-ABDE-BEE0ECF70A6A}" srcOrd="8" destOrd="0" presId="urn:microsoft.com/office/officeart/2005/8/layout/vList2"/>
    <dgm:cxn modelId="{B6540B86-780B-4FFB-9DDE-8C88BB68CD47}" type="presParOf" srcId="{7BA01DE2-8A39-47F0-9FC7-A01B59DE01D7}" destId="{D61337CA-1BDA-4FB4-8E45-28EEC0C97D82}" srcOrd="9" destOrd="0" presId="urn:microsoft.com/office/officeart/2005/8/layout/vList2"/>
    <dgm:cxn modelId="{AC1478AB-3C97-436B-BBC5-B0752EDF13FB}" type="presParOf" srcId="{7BA01DE2-8A39-47F0-9FC7-A01B59DE01D7}" destId="{85658B24-30B8-41EA-925A-609AF6FB54BA}" srcOrd="10" destOrd="0" presId="urn:microsoft.com/office/officeart/2005/8/layout/vList2"/>
    <dgm:cxn modelId="{439061AF-8965-404D-9F1A-01844FC3C813}" type="presParOf" srcId="{7BA01DE2-8A39-47F0-9FC7-A01B59DE01D7}" destId="{9995718B-5D89-4B7B-ADBD-4E219A7472A8}" srcOrd="11" destOrd="0" presId="urn:microsoft.com/office/officeart/2005/8/layout/vList2"/>
    <dgm:cxn modelId="{A6129D89-EC33-4FF4-8109-0CD66155C1AC}" type="presParOf" srcId="{7BA01DE2-8A39-47F0-9FC7-A01B59DE01D7}" destId="{B64C4B91-553A-4F5E-BB31-3CF52D9D74E1}" srcOrd="12" destOrd="0" presId="urn:microsoft.com/office/officeart/2005/8/layout/vList2"/>
    <dgm:cxn modelId="{669CEF4E-24A0-4D7C-A939-B4962C26DF6C}" type="presParOf" srcId="{7BA01DE2-8A39-47F0-9FC7-A01B59DE01D7}" destId="{02880699-AE7A-426A-BE77-6C17002B3989}" srcOrd="13" destOrd="0" presId="urn:microsoft.com/office/officeart/2005/8/layout/vList2"/>
    <dgm:cxn modelId="{D1543DCE-A1F3-4CB1-B5F1-AE23A777EFEA}" type="presParOf" srcId="{7BA01DE2-8A39-47F0-9FC7-A01B59DE01D7}" destId="{CB7E3775-F8D5-4547-B839-4010FE471990}" srcOrd="14" destOrd="0" presId="urn:microsoft.com/office/officeart/2005/8/layout/vList2"/>
    <dgm:cxn modelId="{B5604307-020C-4042-ABF2-EADDD6FCA8BB}" type="presParOf" srcId="{7BA01DE2-8A39-47F0-9FC7-A01B59DE01D7}" destId="{91C2895E-9546-4A2B-9145-2CACB3CB6EB5}" srcOrd="15" destOrd="0" presId="urn:microsoft.com/office/officeart/2005/8/layout/vList2"/>
    <dgm:cxn modelId="{9B69B5C2-7F42-44AC-B2FE-553BBC0C93EF}" type="presParOf" srcId="{7BA01DE2-8A39-47F0-9FC7-A01B59DE01D7}" destId="{727DFCF9-4481-4DBE-BC00-5229F4E4ED74}" srcOrd="16" destOrd="0" presId="urn:microsoft.com/office/officeart/2005/8/layout/vList2"/>
    <dgm:cxn modelId="{A9F2ADFD-7B48-4C87-B943-DBD3F56FC371}" type="presParOf" srcId="{7BA01DE2-8A39-47F0-9FC7-A01B59DE01D7}" destId="{55CBA826-8DD4-4EF5-83E7-6B5B967F5DFB}" srcOrd="17" destOrd="0" presId="urn:microsoft.com/office/officeart/2005/8/layout/vList2"/>
    <dgm:cxn modelId="{0E261087-A636-4B47-B178-11D0D0BE4F4D}" type="presParOf" srcId="{7BA01DE2-8A39-47F0-9FC7-A01B59DE01D7}" destId="{4E42B2EB-BF20-4403-9300-3C55BB6B7EE7}" srcOrd="18" destOrd="0" presId="urn:microsoft.com/office/officeart/2005/8/layout/vList2"/>
    <dgm:cxn modelId="{13607195-43E4-4C75-9D90-5A8F945D7F48}" type="presParOf" srcId="{7BA01DE2-8A39-47F0-9FC7-A01B59DE01D7}" destId="{86D444F6-0994-4E13-AFBA-771037D5E75C}" srcOrd="19" destOrd="0" presId="urn:microsoft.com/office/officeart/2005/8/layout/vList2"/>
    <dgm:cxn modelId="{294E69B1-F8A0-4724-BC7F-EB5E8FEC6F77}" type="presParOf" srcId="{7BA01DE2-8A39-47F0-9FC7-A01B59DE01D7}" destId="{8B0F16F5-C88A-4421-87FE-8F20B948F01F}" srcOrd="20" destOrd="0" presId="urn:microsoft.com/office/officeart/2005/8/layout/vList2"/>
    <dgm:cxn modelId="{24FF16D0-BFA8-4532-9D1D-B7E12B2CB820}" type="presParOf" srcId="{7BA01DE2-8A39-47F0-9FC7-A01B59DE01D7}" destId="{85B55F7F-63E4-460C-8DAC-171C212B7346}" srcOrd="21" destOrd="0" presId="urn:microsoft.com/office/officeart/2005/8/layout/vList2"/>
    <dgm:cxn modelId="{FE3E6F15-518F-4052-8FA2-132018C96260}" type="presParOf" srcId="{7BA01DE2-8A39-47F0-9FC7-A01B59DE01D7}" destId="{E2E366C0-F8B0-4D83-9159-7E9ADCEC0DFF}" srcOrd="22" destOrd="0" presId="urn:microsoft.com/office/officeart/2005/8/layout/vList2"/>
    <dgm:cxn modelId="{DCB181F9-521C-4031-8160-0E1EFEC257DE}" type="presParOf" srcId="{7BA01DE2-8A39-47F0-9FC7-A01B59DE01D7}" destId="{FACBD878-55D5-4F4F-8F05-04A9AB72CCF5}" srcOrd="23" destOrd="0" presId="urn:microsoft.com/office/officeart/2005/8/layout/vList2"/>
    <dgm:cxn modelId="{50DAC135-03D9-453E-A97C-2EF33AF97479}" type="presParOf" srcId="{7BA01DE2-8A39-47F0-9FC7-A01B59DE01D7}" destId="{27DF428B-9300-4799-B034-65B686BD55A3}" srcOrd="24" destOrd="0" presId="urn:microsoft.com/office/officeart/2005/8/layout/vList2"/>
    <dgm:cxn modelId="{3BCCAB75-8EEF-447D-85E0-6720C424AD89}" type="presParOf" srcId="{7BA01DE2-8A39-47F0-9FC7-A01B59DE01D7}" destId="{36A34188-FFEF-4473-B244-2D914C0B0457}" srcOrd="25" destOrd="0" presId="urn:microsoft.com/office/officeart/2005/8/layout/vList2"/>
    <dgm:cxn modelId="{90F40C97-A54B-4AA6-8859-660031816C6F}" type="presParOf" srcId="{7BA01DE2-8A39-47F0-9FC7-A01B59DE01D7}" destId="{CD9597C3-F55F-4F9F-9C8D-8704A6D0EB99}" srcOrd="26" destOrd="0" presId="urn:microsoft.com/office/officeart/2005/8/layout/vList2"/>
    <dgm:cxn modelId="{FF10F7CB-6BEC-4D9B-876C-39516FA336A2}" type="presParOf" srcId="{7BA01DE2-8A39-47F0-9FC7-A01B59DE01D7}" destId="{DFB7ECE2-6AE0-4A73-BA3A-8C5AE80E89ED}" srcOrd="27" destOrd="0" presId="urn:microsoft.com/office/officeart/2005/8/layout/vList2"/>
    <dgm:cxn modelId="{6CC330F1-E674-4854-B259-EFD1BFD502A1}" type="presParOf" srcId="{7BA01DE2-8A39-47F0-9FC7-A01B59DE01D7}" destId="{F93EFFE2-5199-4D44-94AA-6BE73589EE6D}" srcOrd="28" destOrd="0" presId="urn:microsoft.com/office/officeart/2005/8/layout/vList2"/>
    <dgm:cxn modelId="{0E2A212F-839F-495D-83DF-081A688FCF50}" type="presParOf" srcId="{7BA01DE2-8A39-47F0-9FC7-A01B59DE01D7}" destId="{8D60C338-46F3-448A-BAB9-9C0E99FF06FA}" srcOrd="29" destOrd="0" presId="urn:microsoft.com/office/officeart/2005/8/layout/vList2"/>
    <dgm:cxn modelId="{C0176908-6627-4A95-9A4E-D5E159555147}" type="presParOf" srcId="{7BA01DE2-8A39-47F0-9FC7-A01B59DE01D7}" destId="{582D0D3F-6386-4DB9-ADBA-62A4A1AE9F15}" srcOrd="30" destOrd="0" presId="urn:microsoft.com/office/officeart/2005/8/layout/vList2"/>
    <dgm:cxn modelId="{A56F3423-7EC4-462C-9DD5-F9F18FF96B67}" type="presParOf" srcId="{7BA01DE2-8A39-47F0-9FC7-A01B59DE01D7}" destId="{2C4465E0-AFAE-42F9-8B3B-4148354CFD6E}" srcOrd="31" destOrd="0" presId="urn:microsoft.com/office/officeart/2005/8/layout/vList2"/>
    <dgm:cxn modelId="{E4B3A779-7D30-44D5-A4BC-9439C77509BE}" type="presParOf" srcId="{7BA01DE2-8A39-47F0-9FC7-A01B59DE01D7}" destId="{CA95EDC9-332A-4D95-8058-43A4E606EA81}" srcOrd="32" destOrd="0" presId="urn:microsoft.com/office/officeart/2005/8/layout/vList2"/>
    <dgm:cxn modelId="{01F26C2A-3F7A-4B49-BE0D-F688B66D23DB}" type="presParOf" srcId="{7BA01DE2-8A39-47F0-9FC7-A01B59DE01D7}" destId="{EFB8124E-4033-4310-83E4-EC3202042F32}" srcOrd="33" destOrd="0" presId="urn:microsoft.com/office/officeart/2005/8/layout/vList2"/>
    <dgm:cxn modelId="{E05B1994-DF0B-415A-9859-F9CE2B984B09}" type="presParOf" srcId="{7BA01DE2-8A39-47F0-9FC7-A01B59DE01D7}" destId="{089F75CF-D40F-4FED-805A-04145459E0F8}" srcOrd="34" destOrd="0" presId="urn:microsoft.com/office/officeart/2005/8/layout/vList2"/>
    <dgm:cxn modelId="{97D33C7C-DB44-425B-8D3D-204F4775D825}" type="presParOf" srcId="{7BA01DE2-8A39-47F0-9FC7-A01B59DE01D7}" destId="{DA0C0FA1-3629-4C21-80CB-CABE7947C875}" srcOrd="35" destOrd="0" presId="urn:microsoft.com/office/officeart/2005/8/layout/vList2"/>
    <dgm:cxn modelId="{608AC953-1CB8-4820-BB8F-505C757898DE}" type="presParOf" srcId="{7BA01DE2-8A39-47F0-9FC7-A01B59DE01D7}" destId="{8ED771A7-D04B-4E1E-BFEB-1DC31833D5DC}" srcOrd="3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82D922-7D7C-44A8-A232-6D1631D62623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B830173-6625-483B-A350-D8BAB8CA1DEE}">
      <dgm:prSet phldrT="[Text]"/>
      <dgm:spPr/>
      <dgm:t>
        <a:bodyPr/>
        <a:lstStyle/>
        <a:p>
          <a:pPr algn="ctr"/>
          <a:r>
            <a:rPr lang="en-ZA" b="1" dirty="0" smtClean="0"/>
            <a:t>Extraction</a:t>
          </a:r>
          <a:endParaRPr lang="en-US" b="1" dirty="0"/>
        </a:p>
      </dgm:t>
    </dgm:pt>
    <dgm:pt modelId="{5D1614FD-02A2-428E-B60B-9DAF77B3E956}" type="parTrans" cxnId="{CC063AB1-7ED5-4E02-9551-605B24D9712B}">
      <dgm:prSet/>
      <dgm:spPr/>
      <dgm:t>
        <a:bodyPr/>
        <a:lstStyle/>
        <a:p>
          <a:pPr algn="ctr"/>
          <a:endParaRPr lang="en-US" b="1"/>
        </a:p>
      </dgm:t>
    </dgm:pt>
    <dgm:pt modelId="{CEA4E33E-403F-4AD9-9F5C-B0B830001AC3}" type="sibTrans" cxnId="{CC063AB1-7ED5-4E02-9551-605B24D9712B}">
      <dgm:prSet/>
      <dgm:spPr/>
      <dgm:t>
        <a:bodyPr/>
        <a:lstStyle/>
        <a:p>
          <a:pPr algn="ctr"/>
          <a:endParaRPr lang="en-US" b="1"/>
        </a:p>
      </dgm:t>
    </dgm:pt>
    <dgm:pt modelId="{193D0D6B-7437-45A1-84D5-5EDA2D0FA6D6}">
      <dgm:prSet/>
      <dgm:spPr/>
      <dgm:t>
        <a:bodyPr/>
        <a:lstStyle/>
        <a:p>
          <a:pPr algn="ctr"/>
          <a:r>
            <a:rPr lang="en-ZA" b="1" smtClean="0"/>
            <a:t>Corrected reduced extraction (CRE)</a:t>
          </a:r>
          <a:endParaRPr lang="en-ZA" b="1" dirty="0" smtClean="0"/>
        </a:p>
      </dgm:t>
    </dgm:pt>
    <dgm:pt modelId="{095F1646-3E33-475B-B852-423F82F53C61}" type="parTrans" cxnId="{AEFCA633-AD1E-48A1-BAE3-A330552B0B3B}">
      <dgm:prSet/>
      <dgm:spPr/>
      <dgm:t>
        <a:bodyPr/>
        <a:lstStyle/>
        <a:p>
          <a:pPr algn="ctr"/>
          <a:endParaRPr lang="en-US" b="1"/>
        </a:p>
      </dgm:t>
    </dgm:pt>
    <dgm:pt modelId="{C99879F6-C063-4792-8E77-169D7BBC138A}" type="sibTrans" cxnId="{AEFCA633-AD1E-48A1-BAE3-A330552B0B3B}">
      <dgm:prSet/>
      <dgm:spPr/>
      <dgm:t>
        <a:bodyPr/>
        <a:lstStyle/>
        <a:p>
          <a:pPr algn="ctr"/>
          <a:endParaRPr lang="en-US" b="1"/>
        </a:p>
      </dgm:t>
    </dgm:pt>
    <dgm:pt modelId="{C42DE9FB-98A8-4806-9539-91023E0753D0}">
      <dgm:prSet/>
      <dgm:spPr/>
      <dgm:t>
        <a:bodyPr/>
        <a:lstStyle/>
        <a:p>
          <a:pPr algn="ctr"/>
          <a:r>
            <a:rPr lang="en-ZA" b="1" smtClean="0"/>
            <a:t>Boiling house recovery</a:t>
          </a:r>
          <a:endParaRPr lang="en-US" b="1" dirty="0"/>
        </a:p>
      </dgm:t>
    </dgm:pt>
    <dgm:pt modelId="{D0F08878-3280-4202-865C-A7E3BC94E408}" type="parTrans" cxnId="{3F63A5E0-B2AD-466F-99A7-90E7D1ECA092}">
      <dgm:prSet/>
      <dgm:spPr/>
      <dgm:t>
        <a:bodyPr/>
        <a:lstStyle/>
        <a:p>
          <a:pPr algn="ctr"/>
          <a:endParaRPr lang="en-US" b="1"/>
        </a:p>
      </dgm:t>
    </dgm:pt>
    <dgm:pt modelId="{8F62FF2C-5B35-436D-8EFA-11401785EAC9}" type="sibTrans" cxnId="{3F63A5E0-B2AD-466F-99A7-90E7D1ECA092}">
      <dgm:prSet/>
      <dgm:spPr/>
      <dgm:t>
        <a:bodyPr/>
        <a:lstStyle/>
        <a:p>
          <a:pPr algn="ctr"/>
          <a:endParaRPr lang="en-US" b="1"/>
        </a:p>
      </dgm:t>
    </dgm:pt>
    <dgm:pt modelId="{4E37B7EA-4EB4-420A-92C1-6E347A6ACAAA}" type="pres">
      <dgm:prSet presAssocID="{5782D922-7D7C-44A8-A232-6D1631D62623}" presName="linear" presStyleCnt="0">
        <dgm:presLayoutVars>
          <dgm:animLvl val="lvl"/>
          <dgm:resizeHandles val="exact"/>
        </dgm:presLayoutVars>
      </dgm:prSet>
      <dgm:spPr/>
    </dgm:pt>
    <dgm:pt modelId="{745137CC-7956-4FD4-AFC2-DEB217E9C8E8}" type="pres">
      <dgm:prSet presAssocID="{7B830173-6625-483B-A350-D8BAB8CA1DE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0C167-D3F6-47DB-A8AC-095E1E2E621C}" type="pres">
      <dgm:prSet presAssocID="{CEA4E33E-403F-4AD9-9F5C-B0B830001AC3}" presName="spacer" presStyleCnt="0"/>
      <dgm:spPr/>
    </dgm:pt>
    <dgm:pt modelId="{22E13A2D-7FFF-4EEA-B2DC-EC83A7842214}" type="pres">
      <dgm:prSet presAssocID="{193D0D6B-7437-45A1-84D5-5EDA2D0FA6D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1D31A5-56E4-4C3F-8CA9-2C8DEAEFC9AC}" type="pres">
      <dgm:prSet presAssocID="{C99879F6-C063-4792-8E77-169D7BBC138A}" presName="spacer" presStyleCnt="0"/>
      <dgm:spPr/>
    </dgm:pt>
    <dgm:pt modelId="{28F597DE-DC54-4992-A215-CF52A9BCED2E}" type="pres">
      <dgm:prSet presAssocID="{C42DE9FB-98A8-4806-9539-91023E0753D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63A5E0-B2AD-466F-99A7-90E7D1ECA092}" srcId="{5782D922-7D7C-44A8-A232-6D1631D62623}" destId="{C42DE9FB-98A8-4806-9539-91023E0753D0}" srcOrd="2" destOrd="0" parTransId="{D0F08878-3280-4202-865C-A7E3BC94E408}" sibTransId="{8F62FF2C-5B35-436D-8EFA-11401785EAC9}"/>
    <dgm:cxn modelId="{0647DA8C-560B-4667-8EB3-B497EC183CDB}" type="presOf" srcId="{C42DE9FB-98A8-4806-9539-91023E0753D0}" destId="{28F597DE-DC54-4992-A215-CF52A9BCED2E}" srcOrd="0" destOrd="0" presId="urn:microsoft.com/office/officeart/2005/8/layout/vList2"/>
    <dgm:cxn modelId="{AEFCA633-AD1E-48A1-BAE3-A330552B0B3B}" srcId="{5782D922-7D7C-44A8-A232-6D1631D62623}" destId="{193D0D6B-7437-45A1-84D5-5EDA2D0FA6D6}" srcOrd="1" destOrd="0" parTransId="{095F1646-3E33-475B-B852-423F82F53C61}" sibTransId="{C99879F6-C063-4792-8E77-169D7BBC138A}"/>
    <dgm:cxn modelId="{086EA5A3-7E82-471C-96FA-F074D8675588}" type="presOf" srcId="{7B830173-6625-483B-A350-D8BAB8CA1DEE}" destId="{745137CC-7956-4FD4-AFC2-DEB217E9C8E8}" srcOrd="0" destOrd="0" presId="urn:microsoft.com/office/officeart/2005/8/layout/vList2"/>
    <dgm:cxn modelId="{CC063AB1-7ED5-4E02-9551-605B24D9712B}" srcId="{5782D922-7D7C-44A8-A232-6D1631D62623}" destId="{7B830173-6625-483B-A350-D8BAB8CA1DEE}" srcOrd="0" destOrd="0" parTransId="{5D1614FD-02A2-428E-B60B-9DAF77B3E956}" sibTransId="{CEA4E33E-403F-4AD9-9F5C-B0B830001AC3}"/>
    <dgm:cxn modelId="{C9EFF6F8-424B-409B-9F3B-994368C1FF8A}" type="presOf" srcId="{193D0D6B-7437-45A1-84D5-5EDA2D0FA6D6}" destId="{22E13A2D-7FFF-4EEA-B2DC-EC83A7842214}" srcOrd="0" destOrd="0" presId="urn:microsoft.com/office/officeart/2005/8/layout/vList2"/>
    <dgm:cxn modelId="{B59CE174-C26F-4525-A789-BAE4AD030C58}" type="presOf" srcId="{5782D922-7D7C-44A8-A232-6D1631D62623}" destId="{4E37B7EA-4EB4-420A-92C1-6E347A6ACAAA}" srcOrd="0" destOrd="0" presId="urn:microsoft.com/office/officeart/2005/8/layout/vList2"/>
    <dgm:cxn modelId="{8E30D719-06C8-4FCC-AC00-57D45C21EB0C}" type="presParOf" srcId="{4E37B7EA-4EB4-420A-92C1-6E347A6ACAAA}" destId="{745137CC-7956-4FD4-AFC2-DEB217E9C8E8}" srcOrd="0" destOrd="0" presId="urn:microsoft.com/office/officeart/2005/8/layout/vList2"/>
    <dgm:cxn modelId="{2A0E5BDC-B65E-42A3-BAC3-A1F138B93A35}" type="presParOf" srcId="{4E37B7EA-4EB4-420A-92C1-6E347A6ACAAA}" destId="{E650C167-D3F6-47DB-A8AC-095E1E2E621C}" srcOrd="1" destOrd="0" presId="urn:microsoft.com/office/officeart/2005/8/layout/vList2"/>
    <dgm:cxn modelId="{1EEDBF72-F899-4C40-A6C1-C0FBCFB2F4BE}" type="presParOf" srcId="{4E37B7EA-4EB4-420A-92C1-6E347A6ACAAA}" destId="{22E13A2D-7FFF-4EEA-B2DC-EC83A7842214}" srcOrd="2" destOrd="0" presId="urn:microsoft.com/office/officeart/2005/8/layout/vList2"/>
    <dgm:cxn modelId="{E1BDF2EA-76B7-4BFF-8A12-15EDCB7E1332}" type="presParOf" srcId="{4E37B7EA-4EB4-420A-92C1-6E347A6ACAAA}" destId="{B21D31A5-56E4-4C3F-8CA9-2C8DEAEFC9AC}" srcOrd="3" destOrd="0" presId="urn:microsoft.com/office/officeart/2005/8/layout/vList2"/>
    <dgm:cxn modelId="{23992A03-B837-4940-903A-2AD7277DFD55}" type="presParOf" srcId="{4E37B7EA-4EB4-420A-92C1-6E347A6ACAAA}" destId="{28F597DE-DC54-4992-A215-CF52A9BCED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1B879-74E8-463C-A55C-D37DF0B31D21}">
      <dsp:nvSpPr>
        <dsp:cNvPr id="0" name=""/>
        <dsp:cNvSpPr/>
      </dsp:nvSpPr>
      <dsp:spPr>
        <a:xfrm>
          <a:off x="0" y="33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Water</a:t>
          </a:r>
          <a:endParaRPr lang="en-US" sz="2400" b="1" kern="1200" dirty="0"/>
        </a:p>
      </dsp:txBody>
      <dsp:txXfrm>
        <a:off x="15032" y="15065"/>
        <a:ext cx="5442544" cy="277860"/>
      </dsp:txXfrm>
    </dsp:sp>
    <dsp:sp modelId="{CD99E1EC-A8DF-46BF-B730-86A61D0A573F}">
      <dsp:nvSpPr>
        <dsp:cNvPr id="0" name=""/>
        <dsp:cNvSpPr/>
      </dsp:nvSpPr>
      <dsp:spPr>
        <a:xfrm>
          <a:off x="0" y="315538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</a:t>
          </a:r>
          <a:endParaRPr lang="en-ZA" sz="2400" b="1" kern="1200" dirty="0" smtClean="0"/>
        </a:p>
      </dsp:txBody>
      <dsp:txXfrm>
        <a:off x="15032" y="330570"/>
        <a:ext cx="5442544" cy="277860"/>
      </dsp:txXfrm>
    </dsp:sp>
    <dsp:sp modelId="{4B49F2BD-B00A-4020-A80D-29D9CD8B2155}">
      <dsp:nvSpPr>
        <dsp:cNvPr id="0" name=""/>
        <dsp:cNvSpPr/>
      </dsp:nvSpPr>
      <dsp:spPr>
        <a:xfrm>
          <a:off x="0" y="631042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Moisture</a:t>
          </a:r>
          <a:endParaRPr lang="en-ZA" sz="2400" b="1" kern="1200" dirty="0" smtClean="0"/>
        </a:p>
      </dsp:txBody>
      <dsp:txXfrm>
        <a:off x="15032" y="646074"/>
        <a:ext cx="5442544" cy="277860"/>
      </dsp:txXfrm>
    </dsp:sp>
    <dsp:sp modelId="{1E4DDA9B-60A6-4DF0-9090-BC28BA54ED6D}">
      <dsp:nvSpPr>
        <dsp:cNvPr id="0" name=""/>
        <dsp:cNvSpPr/>
      </dsp:nvSpPr>
      <dsp:spPr>
        <a:xfrm>
          <a:off x="0" y="946547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Fibre</a:t>
          </a:r>
          <a:endParaRPr lang="en-ZA" sz="2400" b="1" kern="1200" dirty="0" smtClean="0"/>
        </a:p>
      </dsp:txBody>
      <dsp:txXfrm>
        <a:off x="15032" y="961579"/>
        <a:ext cx="5442544" cy="277860"/>
      </dsp:txXfrm>
    </dsp:sp>
    <dsp:sp modelId="{9B704224-63C3-49B3-9123-8B7E8C72FDCE}">
      <dsp:nvSpPr>
        <dsp:cNvPr id="0" name=""/>
        <dsp:cNvSpPr/>
      </dsp:nvSpPr>
      <dsp:spPr>
        <a:xfrm>
          <a:off x="0" y="1262051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Pol in mixed juice</a:t>
          </a:r>
          <a:endParaRPr lang="en-ZA" sz="2400" b="1" kern="1200" dirty="0" smtClean="0"/>
        </a:p>
      </dsp:txBody>
      <dsp:txXfrm>
        <a:off x="15032" y="1277083"/>
        <a:ext cx="5442544" cy="277860"/>
      </dsp:txXfrm>
    </dsp:sp>
    <dsp:sp modelId="{9B868359-1149-4793-9383-E91E0F700762}">
      <dsp:nvSpPr>
        <dsp:cNvPr id="0" name=""/>
        <dsp:cNvSpPr/>
      </dsp:nvSpPr>
      <dsp:spPr>
        <a:xfrm>
          <a:off x="0" y="1577556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 in mixed juice</a:t>
          </a:r>
          <a:endParaRPr lang="en-ZA" sz="2400" b="1" kern="1200" dirty="0" smtClean="0"/>
        </a:p>
      </dsp:txBody>
      <dsp:txXfrm>
        <a:off x="15032" y="1592588"/>
        <a:ext cx="5442544" cy="277860"/>
      </dsp:txXfrm>
    </dsp:sp>
    <dsp:sp modelId="{7354B0CD-49B3-4BEE-86AE-3CC82F28D310}">
      <dsp:nvSpPr>
        <dsp:cNvPr id="0" name=""/>
        <dsp:cNvSpPr/>
      </dsp:nvSpPr>
      <dsp:spPr>
        <a:xfrm>
          <a:off x="0" y="1893060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Suspended solids in mixed juice</a:t>
          </a:r>
          <a:endParaRPr lang="en-ZA" sz="2400" b="1" kern="1200" dirty="0" smtClean="0"/>
        </a:p>
      </dsp:txBody>
      <dsp:txXfrm>
        <a:off x="15032" y="1908092"/>
        <a:ext cx="5442544" cy="277860"/>
      </dsp:txXfrm>
    </dsp:sp>
    <dsp:sp modelId="{EE90B1E8-7686-4DFC-8C43-C438B346C5C7}">
      <dsp:nvSpPr>
        <dsp:cNvPr id="0" name=""/>
        <dsp:cNvSpPr/>
      </dsp:nvSpPr>
      <dsp:spPr>
        <a:xfrm>
          <a:off x="0" y="2208565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Corrected pol in mixed juice</a:t>
          </a:r>
          <a:endParaRPr lang="en-ZA" sz="2400" b="1" kern="1200" dirty="0" smtClean="0"/>
        </a:p>
      </dsp:txBody>
      <dsp:txXfrm>
        <a:off x="15032" y="2223597"/>
        <a:ext cx="5442544" cy="277860"/>
      </dsp:txXfrm>
    </dsp:sp>
    <dsp:sp modelId="{E80B8731-28BC-4FB9-99B5-A5D5A1EA1061}">
      <dsp:nvSpPr>
        <dsp:cNvPr id="0" name=""/>
        <dsp:cNvSpPr/>
      </dsp:nvSpPr>
      <dsp:spPr>
        <a:xfrm>
          <a:off x="0" y="2524069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Corrected brix in mixed juice</a:t>
          </a:r>
          <a:endParaRPr lang="en-ZA" sz="2400" b="1" kern="1200" dirty="0" smtClean="0"/>
        </a:p>
      </dsp:txBody>
      <dsp:txXfrm>
        <a:off x="15032" y="2539101"/>
        <a:ext cx="5442544" cy="277860"/>
      </dsp:txXfrm>
    </dsp:sp>
    <dsp:sp modelId="{31826F51-3DB2-4725-81DF-D73B37428532}">
      <dsp:nvSpPr>
        <dsp:cNvPr id="0" name=""/>
        <dsp:cNvSpPr/>
      </dsp:nvSpPr>
      <dsp:spPr>
        <a:xfrm>
          <a:off x="0" y="2839574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Pol in cane (Mass balance pol)</a:t>
          </a:r>
          <a:endParaRPr lang="en-ZA" sz="2400" b="1" kern="1200" dirty="0" smtClean="0"/>
        </a:p>
      </dsp:txBody>
      <dsp:txXfrm>
        <a:off x="15032" y="2854606"/>
        <a:ext cx="5442544" cy="277860"/>
      </dsp:txXfrm>
    </dsp:sp>
    <dsp:sp modelId="{3F306766-8344-4C20-ADDB-49532158DDD7}">
      <dsp:nvSpPr>
        <dsp:cNvPr id="0" name=""/>
        <dsp:cNvSpPr/>
      </dsp:nvSpPr>
      <dsp:spPr>
        <a:xfrm>
          <a:off x="0" y="3155078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 in cane (Mass balance brix)</a:t>
          </a:r>
          <a:endParaRPr lang="en-ZA" sz="2400" b="1" kern="1200" dirty="0" smtClean="0"/>
        </a:p>
      </dsp:txBody>
      <dsp:txXfrm>
        <a:off x="15032" y="3170110"/>
        <a:ext cx="5442544" cy="277860"/>
      </dsp:txXfrm>
    </dsp:sp>
    <dsp:sp modelId="{050F6B47-D8D0-4B1B-B4FB-8F675ED96228}">
      <dsp:nvSpPr>
        <dsp:cNvPr id="0" name=""/>
        <dsp:cNvSpPr/>
      </dsp:nvSpPr>
      <dsp:spPr>
        <a:xfrm>
          <a:off x="0" y="3470583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fibre in cane</a:t>
          </a:r>
          <a:endParaRPr lang="en-ZA" sz="2400" b="1" kern="1200" dirty="0" smtClean="0"/>
        </a:p>
      </dsp:txBody>
      <dsp:txXfrm>
        <a:off x="15032" y="3485615"/>
        <a:ext cx="5442544" cy="277860"/>
      </dsp:txXfrm>
    </dsp:sp>
    <dsp:sp modelId="{0293AF29-5A81-46D7-83EE-C96223928250}">
      <dsp:nvSpPr>
        <dsp:cNvPr id="0" name=""/>
        <dsp:cNvSpPr/>
      </dsp:nvSpPr>
      <dsp:spPr>
        <a:xfrm>
          <a:off x="0" y="3786087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brix in cane</a:t>
          </a:r>
          <a:endParaRPr lang="en-ZA" sz="2400" b="1" kern="1200" dirty="0" smtClean="0"/>
        </a:p>
      </dsp:txBody>
      <dsp:txXfrm>
        <a:off x="15032" y="3801119"/>
        <a:ext cx="5442544" cy="277860"/>
      </dsp:txXfrm>
    </dsp:sp>
    <dsp:sp modelId="{EE2BF976-3D5C-4155-B792-D6DAA311ED98}">
      <dsp:nvSpPr>
        <dsp:cNvPr id="0" name=""/>
        <dsp:cNvSpPr/>
      </dsp:nvSpPr>
      <dsp:spPr>
        <a:xfrm>
          <a:off x="0" y="4101592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pol in cane</a:t>
          </a:r>
          <a:endParaRPr lang="en-ZA" sz="2400" b="1" kern="1200" dirty="0" smtClean="0"/>
        </a:p>
      </dsp:txBody>
      <dsp:txXfrm>
        <a:off x="15032" y="4116624"/>
        <a:ext cx="5442544" cy="277860"/>
      </dsp:txXfrm>
    </dsp:sp>
    <dsp:sp modelId="{FEF186D9-02C0-42A5-B8A9-C34291B0C29E}">
      <dsp:nvSpPr>
        <dsp:cNvPr id="0" name=""/>
        <dsp:cNvSpPr/>
      </dsp:nvSpPr>
      <dsp:spPr>
        <a:xfrm>
          <a:off x="0" y="4417096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Cane per hour</a:t>
          </a:r>
          <a:endParaRPr lang="en-ZA" sz="2400" b="1" kern="1200" dirty="0" smtClean="0"/>
        </a:p>
      </dsp:txBody>
      <dsp:txXfrm>
        <a:off x="15032" y="4432128"/>
        <a:ext cx="5442544" cy="277860"/>
      </dsp:txXfrm>
    </dsp:sp>
    <dsp:sp modelId="{20B07158-DCAD-44DC-B428-0669A1C53520}">
      <dsp:nvSpPr>
        <dsp:cNvPr id="0" name=""/>
        <dsp:cNvSpPr/>
      </dsp:nvSpPr>
      <dsp:spPr>
        <a:xfrm>
          <a:off x="0" y="4732601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Fibre per hour</a:t>
          </a:r>
          <a:endParaRPr lang="en-ZA" sz="2400" b="1" kern="1200" dirty="0" smtClean="0"/>
        </a:p>
      </dsp:txBody>
      <dsp:txXfrm>
        <a:off x="15032" y="4747633"/>
        <a:ext cx="5442544" cy="277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532F8-040F-4899-B5F2-6FD630956C2C}">
      <dsp:nvSpPr>
        <dsp:cNvPr id="0" name=""/>
        <dsp:cNvSpPr/>
      </dsp:nvSpPr>
      <dsp:spPr>
        <a:xfrm>
          <a:off x="0" y="295"/>
          <a:ext cx="7200800" cy="244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Fibre % bagasse</a:t>
          </a:r>
          <a:endParaRPr lang="en-US" sz="1800" b="1" kern="1200" dirty="0"/>
        </a:p>
      </dsp:txBody>
      <dsp:txXfrm>
        <a:off x="11932" y="12227"/>
        <a:ext cx="7176936" cy="220562"/>
      </dsp:txXfrm>
    </dsp:sp>
    <dsp:sp modelId="{F7219EBF-8C9E-4C20-B1DD-AE89A395B40E}">
      <dsp:nvSpPr>
        <dsp:cNvPr id="0" name=""/>
        <dsp:cNvSpPr/>
      </dsp:nvSpPr>
      <dsp:spPr>
        <a:xfrm>
          <a:off x="0" y="258713"/>
          <a:ext cx="7200800" cy="2444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% cane</a:t>
          </a:r>
          <a:endParaRPr lang="en-ZA" sz="1800" b="1" kern="1200" dirty="0" smtClean="0"/>
        </a:p>
      </dsp:txBody>
      <dsp:txXfrm>
        <a:off x="11932" y="270645"/>
        <a:ext cx="7176936" cy="220562"/>
      </dsp:txXfrm>
    </dsp:sp>
    <dsp:sp modelId="{7533E824-F94A-42EF-B284-B3F1B842E7BE}">
      <dsp:nvSpPr>
        <dsp:cNvPr id="0" name=""/>
        <dsp:cNvSpPr/>
      </dsp:nvSpPr>
      <dsp:spPr>
        <a:xfrm>
          <a:off x="0" y="517131"/>
          <a:ext cx="7200800" cy="2444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% cane</a:t>
          </a:r>
          <a:endParaRPr lang="en-ZA" sz="1800" b="1" kern="1200" dirty="0" smtClean="0"/>
        </a:p>
      </dsp:txBody>
      <dsp:txXfrm>
        <a:off x="11932" y="529063"/>
        <a:ext cx="7176936" cy="220562"/>
      </dsp:txXfrm>
    </dsp:sp>
    <dsp:sp modelId="{45CA3771-2E25-4109-B886-F627A2E9F8AD}">
      <dsp:nvSpPr>
        <dsp:cNvPr id="0" name=""/>
        <dsp:cNvSpPr/>
      </dsp:nvSpPr>
      <dsp:spPr>
        <a:xfrm>
          <a:off x="0" y="775549"/>
          <a:ext cx="7200800" cy="24442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% cane</a:t>
          </a:r>
          <a:endParaRPr lang="en-ZA" sz="1800" b="1" kern="1200" dirty="0" smtClean="0"/>
        </a:p>
      </dsp:txBody>
      <dsp:txXfrm>
        <a:off x="11932" y="787481"/>
        <a:ext cx="7176936" cy="220562"/>
      </dsp:txXfrm>
    </dsp:sp>
    <dsp:sp modelId="{2ACC3ADF-C9FA-4EE8-ABDE-BEE0ECF70A6A}">
      <dsp:nvSpPr>
        <dsp:cNvPr id="0" name=""/>
        <dsp:cNvSpPr/>
      </dsp:nvSpPr>
      <dsp:spPr>
        <a:xfrm>
          <a:off x="0" y="1033967"/>
          <a:ext cx="7200800" cy="24442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in bagasse % cane (uncorrected)</a:t>
          </a:r>
          <a:endParaRPr lang="en-ZA" sz="1800" b="1" kern="1200" dirty="0" smtClean="0"/>
        </a:p>
      </dsp:txBody>
      <dsp:txXfrm>
        <a:off x="11932" y="1045899"/>
        <a:ext cx="7176936" cy="220562"/>
      </dsp:txXfrm>
    </dsp:sp>
    <dsp:sp modelId="{85658B24-30B8-41EA-925A-609AF6FB54BA}">
      <dsp:nvSpPr>
        <dsp:cNvPr id="0" name=""/>
        <dsp:cNvSpPr/>
      </dsp:nvSpPr>
      <dsp:spPr>
        <a:xfrm>
          <a:off x="0" y="1292386"/>
          <a:ext cx="7200800" cy="244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Imbibition % fibre</a:t>
          </a:r>
          <a:endParaRPr lang="en-ZA" sz="1800" b="1" kern="1200" dirty="0" smtClean="0"/>
        </a:p>
      </dsp:txBody>
      <dsp:txXfrm>
        <a:off x="11932" y="1304318"/>
        <a:ext cx="7176936" cy="220562"/>
      </dsp:txXfrm>
    </dsp:sp>
    <dsp:sp modelId="{B64C4B91-553A-4F5E-BB31-3CF52D9D74E1}">
      <dsp:nvSpPr>
        <dsp:cNvPr id="0" name=""/>
        <dsp:cNvSpPr/>
      </dsp:nvSpPr>
      <dsp:spPr>
        <a:xfrm>
          <a:off x="0" y="1550804"/>
          <a:ext cx="7200800" cy="2444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Corrected brix % mixed juice</a:t>
          </a:r>
          <a:endParaRPr lang="en-ZA" sz="1800" b="1" kern="1200" dirty="0" smtClean="0"/>
        </a:p>
      </dsp:txBody>
      <dsp:txXfrm>
        <a:off x="11932" y="1562736"/>
        <a:ext cx="7176936" cy="220562"/>
      </dsp:txXfrm>
    </dsp:sp>
    <dsp:sp modelId="{CB7E3775-F8D5-4547-B839-4010FE471990}">
      <dsp:nvSpPr>
        <dsp:cNvPr id="0" name=""/>
        <dsp:cNvSpPr/>
      </dsp:nvSpPr>
      <dsp:spPr>
        <a:xfrm>
          <a:off x="0" y="1809222"/>
          <a:ext cx="7200800" cy="2444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Corrected pol % mixed juice</a:t>
          </a:r>
          <a:endParaRPr lang="en-ZA" sz="1800" b="1" kern="1200" dirty="0" smtClean="0"/>
        </a:p>
      </dsp:txBody>
      <dsp:txXfrm>
        <a:off x="11932" y="1821154"/>
        <a:ext cx="7176936" cy="220562"/>
      </dsp:txXfrm>
    </dsp:sp>
    <dsp:sp modelId="{727DFCF9-4481-4DBE-BC00-5229F4E4ED74}">
      <dsp:nvSpPr>
        <dsp:cNvPr id="0" name=""/>
        <dsp:cNvSpPr/>
      </dsp:nvSpPr>
      <dsp:spPr>
        <a:xfrm>
          <a:off x="0" y="2067640"/>
          <a:ext cx="7200800" cy="24442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Purity of mixed juice</a:t>
          </a:r>
          <a:endParaRPr lang="en-ZA" sz="1800" b="1" kern="1200" dirty="0" smtClean="0"/>
        </a:p>
      </dsp:txBody>
      <dsp:txXfrm>
        <a:off x="11932" y="2079572"/>
        <a:ext cx="7176936" cy="220562"/>
      </dsp:txXfrm>
    </dsp:sp>
    <dsp:sp modelId="{4E42B2EB-BF20-4403-9300-3C55BB6B7EE7}">
      <dsp:nvSpPr>
        <dsp:cNvPr id="0" name=""/>
        <dsp:cNvSpPr/>
      </dsp:nvSpPr>
      <dsp:spPr>
        <a:xfrm>
          <a:off x="0" y="2326058"/>
          <a:ext cx="7200800" cy="24442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Mixed juice % cane</a:t>
          </a:r>
          <a:endParaRPr lang="en-ZA" sz="1800" b="1" kern="1200" dirty="0" smtClean="0"/>
        </a:p>
      </dsp:txBody>
      <dsp:txXfrm>
        <a:off x="11932" y="2337990"/>
        <a:ext cx="7176936" cy="220562"/>
      </dsp:txXfrm>
    </dsp:sp>
    <dsp:sp modelId="{8B0F16F5-C88A-4421-87FE-8F20B948F01F}">
      <dsp:nvSpPr>
        <dsp:cNvPr id="0" name=""/>
        <dsp:cNvSpPr/>
      </dsp:nvSpPr>
      <dsp:spPr>
        <a:xfrm>
          <a:off x="0" y="2584477"/>
          <a:ext cx="7200800" cy="244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Imbibition % cane</a:t>
          </a:r>
          <a:endParaRPr lang="en-ZA" sz="1800" b="1" kern="1200" dirty="0" smtClean="0"/>
        </a:p>
      </dsp:txBody>
      <dsp:txXfrm>
        <a:off x="11932" y="2596409"/>
        <a:ext cx="7176936" cy="220562"/>
      </dsp:txXfrm>
    </dsp:sp>
    <dsp:sp modelId="{E2E366C0-F8B0-4D83-9159-7E9ADCEC0DFF}">
      <dsp:nvSpPr>
        <dsp:cNvPr id="0" name=""/>
        <dsp:cNvSpPr/>
      </dsp:nvSpPr>
      <dsp:spPr>
        <a:xfrm>
          <a:off x="0" y="2842895"/>
          <a:ext cx="7200800" cy="2444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% cane by material balance (Pol % cane by mass balance)</a:t>
          </a:r>
          <a:endParaRPr lang="en-ZA" sz="1800" b="1" kern="1200" dirty="0" smtClean="0"/>
        </a:p>
      </dsp:txBody>
      <dsp:txXfrm>
        <a:off x="11932" y="2854827"/>
        <a:ext cx="7176936" cy="220562"/>
      </dsp:txXfrm>
    </dsp:sp>
    <dsp:sp modelId="{27DF428B-9300-4799-B034-65B686BD55A3}">
      <dsp:nvSpPr>
        <dsp:cNvPr id="0" name=""/>
        <dsp:cNvSpPr/>
      </dsp:nvSpPr>
      <dsp:spPr>
        <a:xfrm>
          <a:off x="0" y="3101313"/>
          <a:ext cx="7200800" cy="2444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% material balance (Brix % by mass balance)</a:t>
          </a:r>
          <a:endParaRPr lang="en-ZA" sz="1800" b="1" kern="1200" dirty="0" smtClean="0"/>
        </a:p>
      </dsp:txBody>
      <dsp:txXfrm>
        <a:off x="11932" y="3113245"/>
        <a:ext cx="7176936" cy="220562"/>
      </dsp:txXfrm>
    </dsp:sp>
    <dsp:sp modelId="{CD9597C3-F55F-4F9F-9C8D-8704A6D0EB99}">
      <dsp:nvSpPr>
        <dsp:cNvPr id="0" name=""/>
        <dsp:cNvSpPr/>
      </dsp:nvSpPr>
      <dsp:spPr>
        <a:xfrm>
          <a:off x="0" y="3359731"/>
          <a:ext cx="7200800" cy="24442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factor</a:t>
          </a:r>
          <a:endParaRPr lang="en-ZA" sz="1800" b="1" kern="1200" dirty="0" smtClean="0"/>
        </a:p>
      </dsp:txBody>
      <dsp:txXfrm>
        <a:off x="11932" y="3371663"/>
        <a:ext cx="7176936" cy="220562"/>
      </dsp:txXfrm>
    </dsp:sp>
    <dsp:sp modelId="{F93EFFE2-5199-4D44-94AA-6BE73589EE6D}">
      <dsp:nvSpPr>
        <dsp:cNvPr id="0" name=""/>
        <dsp:cNvSpPr/>
      </dsp:nvSpPr>
      <dsp:spPr>
        <a:xfrm>
          <a:off x="0" y="3618150"/>
          <a:ext cx="7200800" cy="24442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factor</a:t>
          </a:r>
          <a:endParaRPr lang="en-ZA" sz="1800" b="1" kern="1200" dirty="0" smtClean="0"/>
        </a:p>
      </dsp:txBody>
      <dsp:txXfrm>
        <a:off x="11932" y="3630082"/>
        <a:ext cx="7176936" cy="220562"/>
      </dsp:txXfrm>
    </dsp:sp>
    <dsp:sp modelId="{582D0D3F-6386-4DB9-ADBA-62A4A1AE9F15}">
      <dsp:nvSpPr>
        <dsp:cNvPr id="0" name=""/>
        <dsp:cNvSpPr/>
      </dsp:nvSpPr>
      <dsp:spPr>
        <a:xfrm>
          <a:off x="0" y="3876568"/>
          <a:ext cx="7200800" cy="244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factor</a:t>
          </a:r>
          <a:endParaRPr lang="en-ZA" sz="1800" b="1" kern="1200" dirty="0" smtClean="0"/>
        </a:p>
      </dsp:txBody>
      <dsp:txXfrm>
        <a:off x="11932" y="3888500"/>
        <a:ext cx="7176936" cy="220562"/>
      </dsp:txXfrm>
    </dsp:sp>
    <dsp:sp modelId="{CA95EDC9-332A-4D95-8058-43A4E606EA81}">
      <dsp:nvSpPr>
        <dsp:cNvPr id="0" name=""/>
        <dsp:cNvSpPr/>
      </dsp:nvSpPr>
      <dsp:spPr>
        <a:xfrm>
          <a:off x="0" y="4134986"/>
          <a:ext cx="7200800" cy="2444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Bagasse Purity</a:t>
          </a:r>
          <a:endParaRPr lang="en-ZA" sz="1800" b="1" kern="1200" dirty="0" smtClean="0"/>
        </a:p>
      </dsp:txBody>
      <dsp:txXfrm>
        <a:off x="11932" y="4146918"/>
        <a:ext cx="7176936" cy="220562"/>
      </dsp:txXfrm>
    </dsp:sp>
    <dsp:sp modelId="{089F75CF-D40F-4FED-805A-04145459E0F8}">
      <dsp:nvSpPr>
        <dsp:cNvPr id="0" name=""/>
        <dsp:cNvSpPr/>
      </dsp:nvSpPr>
      <dsp:spPr>
        <a:xfrm>
          <a:off x="0" y="4393404"/>
          <a:ext cx="7200800" cy="2444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Material balance cane purity</a:t>
          </a:r>
          <a:endParaRPr lang="en-ZA" sz="1800" b="1" kern="1200" dirty="0" smtClean="0"/>
        </a:p>
      </dsp:txBody>
      <dsp:txXfrm>
        <a:off x="11932" y="4405336"/>
        <a:ext cx="7176936" cy="220562"/>
      </dsp:txXfrm>
    </dsp:sp>
    <dsp:sp modelId="{8ED771A7-D04B-4E1E-BFEB-1DC31833D5DC}">
      <dsp:nvSpPr>
        <dsp:cNvPr id="0" name=""/>
        <dsp:cNvSpPr/>
      </dsp:nvSpPr>
      <dsp:spPr>
        <a:xfrm>
          <a:off x="0" y="4651822"/>
          <a:ext cx="7200800" cy="24442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DAC purity </a:t>
          </a:r>
          <a:endParaRPr lang="en-US" sz="1800" b="1" kern="1200"/>
        </a:p>
      </dsp:txBody>
      <dsp:txXfrm>
        <a:off x="11932" y="4663754"/>
        <a:ext cx="7176936" cy="2205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137CC-7956-4FD4-AFC2-DEB217E9C8E8}">
      <dsp:nvSpPr>
        <dsp:cNvPr id="0" name=""/>
        <dsp:cNvSpPr/>
      </dsp:nvSpPr>
      <dsp:spPr>
        <a:xfrm>
          <a:off x="0" y="708753"/>
          <a:ext cx="8280400" cy="10073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dirty="0" smtClean="0"/>
            <a:t>Extraction</a:t>
          </a:r>
          <a:endParaRPr lang="en-US" sz="4200" b="1" kern="1200" dirty="0"/>
        </a:p>
      </dsp:txBody>
      <dsp:txXfrm>
        <a:off x="49176" y="757929"/>
        <a:ext cx="8182048" cy="909018"/>
      </dsp:txXfrm>
    </dsp:sp>
    <dsp:sp modelId="{22E13A2D-7FFF-4EEA-B2DC-EC83A7842214}">
      <dsp:nvSpPr>
        <dsp:cNvPr id="0" name=""/>
        <dsp:cNvSpPr/>
      </dsp:nvSpPr>
      <dsp:spPr>
        <a:xfrm>
          <a:off x="0" y="1837083"/>
          <a:ext cx="8280400" cy="1007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smtClean="0"/>
            <a:t>Corrected reduced extraction (CRE)</a:t>
          </a:r>
          <a:endParaRPr lang="en-ZA" sz="4200" b="1" kern="1200" dirty="0" smtClean="0"/>
        </a:p>
      </dsp:txBody>
      <dsp:txXfrm>
        <a:off x="49176" y="1886259"/>
        <a:ext cx="8182048" cy="909018"/>
      </dsp:txXfrm>
    </dsp:sp>
    <dsp:sp modelId="{28F597DE-DC54-4992-A215-CF52A9BCED2E}">
      <dsp:nvSpPr>
        <dsp:cNvPr id="0" name=""/>
        <dsp:cNvSpPr/>
      </dsp:nvSpPr>
      <dsp:spPr>
        <a:xfrm>
          <a:off x="0" y="2965413"/>
          <a:ext cx="8280400" cy="1007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smtClean="0"/>
            <a:t>Boiling house recovery</a:t>
          </a:r>
          <a:endParaRPr lang="en-US" sz="4200" b="1" kern="1200" dirty="0"/>
        </a:p>
      </dsp:txBody>
      <dsp:txXfrm>
        <a:off x="49176" y="3014589"/>
        <a:ext cx="8182048" cy="9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3: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TOPIC 1: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INTRODUCTION TO FACTORY CONTROL CONCEPTS</a:t>
            </a:r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Tonnage calculations</a:t>
            </a:r>
            <a:endParaRPr lang="en-ZA" sz="4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3259923"/>
              </p:ext>
            </p:extLst>
          </p:nvPr>
        </p:nvGraphicFramePr>
        <p:xfrm>
          <a:off x="1835696" y="1628800"/>
          <a:ext cx="547260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3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Percentage Calculations</a:t>
            </a:r>
            <a:endParaRPr lang="en-ZA" sz="48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12921891"/>
              </p:ext>
            </p:extLst>
          </p:nvPr>
        </p:nvGraphicFramePr>
        <p:xfrm>
          <a:off x="1115616" y="1628800"/>
          <a:ext cx="72008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6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Performance Formulae</a:t>
            </a:r>
            <a:endParaRPr lang="en-ZA" sz="48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0374"/>
              </p:ext>
            </p:extLst>
          </p:nvPr>
        </p:nvGraphicFramePr>
        <p:xfrm>
          <a:off x="468313" y="1700213"/>
          <a:ext cx="8280400" cy="468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4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Background: Sugar Processing Factory Control Calculations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7500" lnSpcReduction="20000"/>
          </a:bodyPr>
          <a:lstStyle/>
          <a:p>
            <a:r>
              <a:rPr lang="en-ZA" dirty="0"/>
              <a:t>T</a:t>
            </a:r>
            <a:r>
              <a:rPr lang="en-ZA" dirty="0" smtClean="0"/>
              <a:t>he </a:t>
            </a:r>
            <a:r>
              <a:rPr lang="en-ZA" dirty="0"/>
              <a:t>laboratory is used as the instrument of control in a sugar </a:t>
            </a:r>
            <a:r>
              <a:rPr lang="en-ZA" dirty="0" smtClean="0"/>
              <a:t>factory</a:t>
            </a:r>
          </a:p>
          <a:p>
            <a:r>
              <a:rPr lang="en-ZA" dirty="0" smtClean="0"/>
              <a:t>The purposes of factory control are</a:t>
            </a:r>
            <a:r>
              <a:rPr lang="en-ZA" dirty="0"/>
              <a:t>:</a:t>
            </a:r>
            <a:endParaRPr lang="en-US" dirty="0"/>
          </a:p>
          <a:p>
            <a:pPr lvl="1"/>
            <a:r>
              <a:rPr lang="en-ZA" sz="3200" dirty="0"/>
              <a:t>To control the process.</a:t>
            </a:r>
            <a:endParaRPr lang="en-US" sz="3200" dirty="0"/>
          </a:p>
          <a:p>
            <a:pPr lvl="1"/>
            <a:r>
              <a:rPr lang="en-ZA" sz="3200" dirty="0"/>
              <a:t>To detect and indicate the extent of losses.</a:t>
            </a:r>
            <a:endParaRPr lang="en-US" sz="3200" dirty="0"/>
          </a:p>
          <a:p>
            <a:pPr lvl="1"/>
            <a:r>
              <a:rPr lang="en-ZA" sz="3200" dirty="0"/>
              <a:t>To supply management with information for financial and administrative purposes.</a:t>
            </a:r>
            <a:endParaRPr lang="en-US" sz="3200" dirty="0"/>
          </a:p>
          <a:p>
            <a:pPr lvl="1"/>
            <a:r>
              <a:rPr lang="en-ZA" sz="3200" dirty="0"/>
              <a:t>To make comparisons with mills of a similar nature</a:t>
            </a:r>
            <a:endParaRPr lang="en-US" sz="3200" dirty="0"/>
          </a:p>
          <a:p>
            <a:r>
              <a:rPr lang="en-ZA" dirty="0"/>
              <a:t>Figures are provided as a guide to process and engineering staff and also management to determine whether the factory is running efficiently. </a:t>
            </a:r>
            <a:endParaRPr lang="en-ZA" dirty="0" smtClean="0"/>
          </a:p>
          <a:p>
            <a:r>
              <a:rPr lang="en-ZA" dirty="0" smtClean="0"/>
              <a:t>If </a:t>
            </a:r>
            <a:r>
              <a:rPr lang="en-ZA" dirty="0"/>
              <a:t>the factory is running efficiently, profits are boosted and if figures are below those budgeted, profits are reduced.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Stages involved in factory control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10000"/>
          </a:bodyPr>
          <a:lstStyle/>
          <a:p>
            <a:pPr lvl="0"/>
            <a:r>
              <a:rPr lang="en-ZA" dirty="0" smtClean="0"/>
              <a:t>Analysis </a:t>
            </a:r>
            <a:r>
              <a:rPr lang="en-ZA" dirty="0"/>
              <a:t>of the product</a:t>
            </a:r>
            <a:endParaRPr lang="en-US" dirty="0"/>
          </a:p>
          <a:p>
            <a:pPr lvl="0"/>
            <a:r>
              <a:rPr lang="en-ZA" dirty="0"/>
              <a:t>Daily averaging of analytical results </a:t>
            </a:r>
            <a:endParaRPr lang="en-US" dirty="0"/>
          </a:p>
          <a:p>
            <a:pPr lvl="0"/>
            <a:r>
              <a:rPr lang="en-ZA" dirty="0"/>
              <a:t>Daily report using the daily average figures and tonnages</a:t>
            </a:r>
            <a:endParaRPr lang="en-US" dirty="0"/>
          </a:p>
          <a:p>
            <a:pPr lvl="0"/>
            <a:r>
              <a:rPr lang="en-ZA" dirty="0"/>
              <a:t>Weekly report using the week’s daily figures, stock in process and the previous week’s figures. To date figures are calculated at the same time.</a:t>
            </a:r>
            <a:endParaRPr lang="en-US" dirty="0"/>
          </a:p>
          <a:p>
            <a:pPr lvl="0"/>
            <a:r>
              <a:rPr lang="en-ZA" dirty="0"/>
              <a:t>Monthly figures using the previous month’s to date figures and the current month’s to date figures.</a:t>
            </a:r>
            <a:endParaRPr lang="en-US" dirty="0"/>
          </a:p>
          <a:p>
            <a:r>
              <a:rPr lang="en-ZA" dirty="0"/>
              <a:t>The last month’s to date figures are the season’s results.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Daily Averaging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r>
              <a:rPr lang="en-ZA" dirty="0"/>
              <a:t>There are two ways by which averages can be calculated.</a:t>
            </a:r>
            <a:endParaRPr lang="en-US" dirty="0"/>
          </a:p>
          <a:p>
            <a:r>
              <a:rPr lang="en-ZA" dirty="0"/>
              <a:t>The </a:t>
            </a:r>
            <a:r>
              <a:rPr lang="en-ZA" u="sng" dirty="0"/>
              <a:t>arithmetic average</a:t>
            </a:r>
            <a:r>
              <a:rPr lang="en-ZA" dirty="0"/>
              <a:t> is the sum of the analytical results divided by the number of analyses.</a:t>
            </a:r>
            <a:endParaRPr lang="en-US" dirty="0"/>
          </a:p>
          <a:p>
            <a:r>
              <a:rPr lang="en-ZA" dirty="0"/>
              <a:t>The </a:t>
            </a:r>
            <a:r>
              <a:rPr lang="en-ZA" u="sng" dirty="0"/>
              <a:t>weighted average</a:t>
            </a:r>
            <a:r>
              <a:rPr lang="en-ZA" dirty="0"/>
              <a:t> takes into consideration the quantity of material associated with the analysis.</a:t>
            </a:r>
            <a:endParaRPr lang="en-US" dirty="0"/>
          </a:p>
          <a:p>
            <a:r>
              <a:rPr lang="en-ZA" dirty="0"/>
              <a:t>Wherever possible the weighted average is used as it is a more accurate method.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29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Daily Figures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/>
          </a:bodyPr>
          <a:lstStyle/>
          <a:p>
            <a:r>
              <a:rPr lang="en-ZA" dirty="0"/>
              <a:t>The calculations necessary for the daily materials balance can be done once the averages are complete.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figures are carried forward daily to obtain a weekly to date figure at the end of the week or run.</a:t>
            </a:r>
            <a:endParaRPr lang="en-US" dirty="0"/>
          </a:p>
          <a:p>
            <a:r>
              <a:rPr lang="en-ZA" dirty="0"/>
              <a:t>The process starts again for the next week or run. </a:t>
            </a:r>
            <a:endParaRPr lang="en-ZA" dirty="0" smtClean="0"/>
          </a:p>
          <a:p>
            <a:r>
              <a:rPr lang="en-ZA" dirty="0" smtClean="0"/>
              <a:t>Figures </a:t>
            </a:r>
            <a:r>
              <a:rPr lang="en-ZA" dirty="0"/>
              <a:t>carried forward must be weighted average figures.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Week and To-Date Figures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sz="2800" dirty="0"/>
              <a:t>The weekly to-date figures become the week figures at the end of the week. </a:t>
            </a:r>
            <a:endParaRPr lang="en-ZA" sz="2800" dirty="0" smtClean="0"/>
          </a:p>
          <a:p>
            <a:r>
              <a:rPr lang="en-ZA" sz="2800" dirty="0" smtClean="0"/>
              <a:t>These </a:t>
            </a:r>
            <a:r>
              <a:rPr lang="en-ZA" sz="2800" dirty="0"/>
              <a:t>figures are then combined with the previous week’s figures to give the new to-date figures.</a:t>
            </a:r>
            <a:endParaRPr lang="en-US" sz="2800" dirty="0"/>
          </a:p>
          <a:p>
            <a:r>
              <a:rPr lang="en-ZA" sz="2800" dirty="0"/>
              <a:t>Once again we want a running total of the tons of cane crushed</a:t>
            </a:r>
            <a:r>
              <a:rPr lang="en-ZA" sz="2800" dirty="0" smtClean="0"/>
              <a:t>.</a:t>
            </a:r>
          </a:p>
          <a:p>
            <a:r>
              <a:rPr lang="en-ZA" sz="2800" dirty="0"/>
              <a:t>To find the data for any particular week we use:</a:t>
            </a:r>
            <a:endParaRPr lang="en-US" sz="2800" dirty="0"/>
          </a:p>
          <a:p>
            <a:pPr marL="0" indent="0" algn="ctr">
              <a:buNone/>
            </a:pPr>
            <a:r>
              <a:rPr lang="en-ZA" sz="2800" dirty="0"/>
              <a:t>Week = (To-Date) – (Previous To-Date</a:t>
            </a:r>
            <a:r>
              <a:rPr lang="en-ZA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Monthly and Annual Figures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b="1" dirty="0"/>
              <a:t>MONTHLY FIGURES </a:t>
            </a:r>
            <a:endParaRPr lang="en-US" b="1" dirty="0"/>
          </a:p>
          <a:p>
            <a:pPr lvl="1"/>
            <a:r>
              <a:rPr lang="en-ZA" dirty="0"/>
              <a:t>These figures are produced at the end of each month. They are calculated in the same way:</a:t>
            </a:r>
            <a:endParaRPr lang="en-US" dirty="0"/>
          </a:p>
          <a:p>
            <a:pPr lvl="1"/>
            <a:r>
              <a:rPr lang="en-ZA" dirty="0"/>
              <a:t>Month = (Month To-Date) – (Previous Month To-Date)</a:t>
            </a:r>
            <a:endParaRPr lang="en-US" dirty="0"/>
          </a:p>
          <a:p>
            <a:r>
              <a:rPr lang="en-ZA" b="1" dirty="0"/>
              <a:t>ANNUAL FIGURES </a:t>
            </a:r>
            <a:endParaRPr lang="en-US" b="1" dirty="0"/>
          </a:p>
          <a:p>
            <a:pPr lvl="1"/>
            <a:r>
              <a:rPr lang="en-ZA" dirty="0"/>
              <a:t>These are produced at the end of each season.</a:t>
            </a:r>
            <a:endParaRPr lang="en-US" dirty="0"/>
          </a:p>
          <a:p>
            <a:pPr lvl="1"/>
            <a:r>
              <a:rPr lang="en-ZA" dirty="0"/>
              <a:t>They are To-Date figures at that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Cane Payment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b="1" dirty="0"/>
              <a:t>Mill Balance </a:t>
            </a:r>
            <a:endParaRPr lang="en-US" b="1" dirty="0"/>
          </a:p>
          <a:p>
            <a:pPr lvl="1"/>
            <a:r>
              <a:rPr lang="en-ZA" dirty="0"/>
              <a:t>This entails the determination of the brix, pol and fibre of cane from the analysis of mixed juice and final bagasse.</a:t>
            </a:r>
            <a:endParaRPr lang="en-US" dirty="0"/>
          </a:p>
          <a:p>
            <a:r>
              <a:rPr lang="en-ZA" b="1" dirty="0"/>
              <a:t>Direct Analysis of cane (DAC) </a:t>
            </a:r>
            <a:endParaRPr lang="en-US" b="1" dirty="0"/>
          </a:p>
          <a:p>
            <a:pPr lvl="1"/>
            <a:r>
              <a:rPr lang="en-ZA" dirty="0"/>
              <a:t>This entails the direct analysis of individual cane consignments for brix, pol and fibre.</a:t>
            </a:r>
            <a:endParaRPr lang="en-US" dirty="0"/>
          </a:p>
          <a:p>
            <a:pPr lvl="1"/>
            <a:r>
              <a:rPr lang="en-ZA" dirty="0"/>
              <a:t>Both of these analyses depend on the analysis of fibre by the direct analysis of cane.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Formulae for Factory Control Calculations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4800" dirty="0" smtClean="0"/>
              <a:t>There are three basic types of calculations: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Tons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Percentages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Performance formula</a:t>
            </a:r>
            <a:endParaRPr lang="en-ZA" sz="4800" dirty="0" smtClean="0"/>
          </a:p>
        </p:txBody>
      </p:sp>
    </p:spTree>
    <p:extLst>
      <p:ext uri="{BB962C8B-B14F-4D97-AF65-F5344CB8AC3E}">
        <p14:creationId xmlns:p14="http://schemas.microsoft.com/office/powerpoint/2010/main" val="21727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940F2E-91BC-4CC0-B580-194DADC1D3A0}"/>
</file>

<file path=customXml/itemProps2.xml><?xml version="1.0" encoding="utf-8"?>
<ds:datastoreItem xmlns:ds="http://schemas.openxmlformats.org/officeDocument/2006/customXml" ds:itemID="{6B01D0F9-2355-4501-A591-30F70BBBCE18}"/>
</file>

<file path=customXml/itemProps3.xml><?xml version="1.0" encoding="utf-8"?>
<ds:datastoreItem xmlns:ds="http://schemas.openxmlformats.org/officeDocument/2006/customXml" ds:itemID="{45F5359E-D4D4-45FE-A67B-BBE861A2F1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3566</TotalTime>
  <Words>692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Background: Sugar Processing Factory Control Calculations</vt:lpstr>
      <vt:lpstr>Stages involved in factory control</vt:lpstr>
      <vt:lpstr>Daily Averaging</vt:lpstr>
      <vt:lpstr>Daily Figures</vt:lpstr>
      <vt:lpstr>Week and To-Date Figures</vt:lpstr>
      <vt:lpstr>Monthly and Annual Figures</vt:lpstr>
      <vt:lpstr>Cane Payment</vt:lpstr>
      <vt:lpstr>Formulae for Factory Control Calculations</vt:lpstr>
      <vt:lpstr>Tonnage calculations</vt:lpstr>
      <vt:lpstr>Percentage Calculations</vt:lpstr>
      <vt:lpstr>Performance Formulae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148</cp:revision>
  <dcterms:created xsi:type="dcterms:W3CDTF">2016-11-15T07:03:29Z</dcterms:created>
  <dcterms:modified xsi:type="dcterms:W3CDTF">2018-10-04T11:01:56Z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