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diagrams/drawing4.xml" ContentType="application/vnd.ms-office.drawingml.diagramDrawing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5.xml" ContentType="application/vnd.openxmlformats-officedocument.drawingml.diagramStyle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layout2.xml" ContentType="application/vnd.openxmlformats-officedocument.drawingml.diagramLayout+xml"/>
  <Override PartName="/ppt/diagrams/layout5.xml" ContentType="application/vnd.openxmlformats-officedocument.drawingml.diagramLayout+xml"/>
  <Override PartName="/ppt/diagrams/colors2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73" r:id="rId3"/>
    <p:sldId id="384" r:id="rId4"/>
    <p:sldId id="385" r:id="rId5"/>
    <p:sldId id="386" r:id="rId6"/>
    <p:sldId id="292" r:id="rId7"/>
    <p:sldId id="334" r:id="rId8"/>
    <p:sldId id="336" r:id="rId9"/>
    <p:sldId id="335" r:id="rId10"/>
    <p:sldId id="374" r:id="rId11"/>
    <p:sldId id="387" r:id="rId12"/>
    <p:sldId id="389" r:id="rId13"/>
    <p:sldId id="390" r:id="rId14"/>
    <p:sldId id="391" r:id="rId15"/>
    <p:sldId id="392" r:id="rId16"/>
    <p:sldId id="393" r:id="rId17"/>
    <p:sldId id="394" r:id="rId18"/>
    <p:sldId id="395" r:id="rId19"/>
    <p:sldId id="396" r:id="rId20"/>
    <p:sldId id="397" r:id="rId21"/>
    <p:sldId id="398" r:id="rId22"/>
    <p:sldId id="399" r:id="rId23"/>
    <p:sldId id="400" r:id="rId24"/>
    <p:sldId id="401" r:id="rId25"/>
    <p:sldId id="402" r:id="rId26"/>
    <p:sldId id="403" r:id="rId27"/>
    <p:sldId id="404" r:id="rId28"/>
    <p:sldId id="405" r:id="rId29"/>
    <p:sldId id="406" r:id="rId30"/>
    <p:sldId id="40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3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40F53-1544-4DAD-BC26-D54734A8857F}" type="doc">
      <dgm:prSet loTypeId="urn:microsoft.com/office/officeart/2005/8/layout/radial1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C1E4530-DE55-4E25-B279-D219A30837E6}">
      <dgm:prSet phldrT="[Text]" custT="1"/>
      <dgm:spPr/>
      <dgm:t>
        <a:bodyPr/>
        <a:lstStyle/>
        <a:p>
          <a:r>
            <a:rPr lang="en-US" sz="2400" b="1" dirty="0" smtClean="0"/>
            <a:t>Obtained via laboratory results</a:t>
          </a:r>
          <a:endParaRPr lang="en-US" sz="2400" b="1" dirty="0"/>
        </a:p>
      </dgm:t>
    </dgm:pt>
    <dgm:pt modelId="{A1FB5613-B4EF-460D-9A12-412FA4FE542C}" type="parTrans" cxnId="{51CC3C90-E1FB-42BF-A175-FCCAA5F72CFE}">
      <dgm:prSet/>
      <dgm:spPr/>
      <dgm:t>
        <a:bodyPr/>
        <a:lstStyle/>
        <a:p>
          <a:endParaRPr lang="en-US" sz="2400" b="1"/>
        </a:p>
      </dgm:t>
    </dgm:pt>
    <dgm:pt modelId="{D16D9580-AF5A-4137-8ED2-D77F92AC8968}" type="sibTrans" cxnId="{51CC3C90-E1FB-42BF-A175-FCCAA5F72CFE}">
      <dgm:prSet/>
      <dgm:spPr/>
      <dgm:t>
        <a:bodyPr/>
        <a:lstStyle/>
        <a:p>
          <a:endParaRPr lang="en-US" sz="2400" b="1"/>
        </a:p>
      </dgm:t>
    </dgm:pt>
    <dgm:pt modelId="{D9ACC3DC-62D0-4C16-8E2B-A1A81FF5395E}">
      <dgm:prSet phldrT="[Text]" custT="1"/>
      <dgm:spPr/>
      <dgm:t>
        <a:bodyPr/>
        <a:lstStyle/>
        <a:p>
          <a:r>
            <a:rPr lang="en-ZA" sz="2400" b="1" dirty="0" smtClean="0"/>
            <a:t>DAC Pol % cane</a:t>
          </a:r>
          <a:endParaRPr lang="en-US" sz="2400" b="1" dirty="0"/>
        </a:p>
      </dgm:t>
    </dgm:pt>
    <dgm:pt modelId="{52E317E5-E08C-4B21-8981-216C97CFF813}" type="parTrans" cxnId="{518ECD5F-A97D-42FB-BA54-256E9C5CDB43}">
      <dgm:prSet custT="1"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400" b="1"/>
        </a:p>
      </dgm:t>
    </dgm:pt>
    <dgm:pt modelId="{5E612DDF-F18A-4581-8069-FEBAA095C857}" type="sibTrans" cxnId="{518ECD5F-A97D-42FB-BA54-256E9C5CDB43}">
      <dgm:prSet/>
      <dgm:spPr/>
      <dgm:t>
        <a:bodyPr/>
        <a:lstStyle/>
        <a:p>
          <a:endParaRPr lang="en-US" sz="2400" b="1"/>
        </a:p>
      </dgm:t>
    </dgm:pt>
    <dgm:pt modelId="{0F375FFE-2D18-4D7E-9AB4-6D885866804F}">
      <dgm:prSet phldrT="[Text]"/>
      <dgm:spPr/>
      <dgm:t>
        <a:bodyPr/>
        <a:lstStyle/>
        <a:p>
          <a:endParaRPr lang="en-US" sz="2400" b="1" dirty="0"/>
        </a:p>
      </dgm:t>
    </dgm:pt>
    <dgm:pt modelId="{C377A5AF-D07A-49B8-9F81-19C9A5490EBF}" type="parTrans" cxnId="{0A42F0EE-98EA-42B5-91A1-4616516F6723}">
      <dgm:prSet/>
      <dgm:spPr/>
      <dgm:t>
        <a:bodyPr/>
        <a:lstStyle/>
        <a:p>
          <a:endParaRPr lang="en-US" sz="2400" b="1"/>
        </a:p>
      </dgm:t>
    </dgm:pt>
    <dgm:pt modelId="{0793AC9F-3F9A-4A35-91B8-EF4D24E80A05}" type="sibTrans" cxnId="{0A42F0EE-98EA-42B5-91A1-4616516F6723}">
      <dgm:prSet/>
      <dgm:spPr/>
      <dgm:t>
        <a:bodyPr/>
        <a:lstStyle/>
        <a:p>
          <a:endParaRPr lang="en-US" sz="2400" b="1"/>
        </a:p>
      </dgm:t>
    </dgm:pt>
    <dgm:pt modelId="{081AFBC6-54C9-434F-B679-956F447D23DF}">
      <dgm:prSet custT="1"/>
      <dgm:spPr/>
      <dgm:t>
        <a:bodyPr/>
        <a:lstStyle/>
        <a:p>
          <a:r>
            <a:rPr lang="en-ZA" sz="2400" b="1" dirty="0" smtClean="0"/>
            <a:t>DAC Brix % cane</a:t>
          </a:r>
          <a:endParaRPr lang="en-US" sz="2400" b="1" dirty="0"/>
        </a:p>
      </dgm:t>
    </dgm:pt>
    <dgm:pt modelId="{99CB852C-6E6D-4501-B5EB-703C9E04EAC3}" type="parTrans" cxnId="{E6B5A0E0-C5CE-4972-8DDA-172A1E066746}">
      <dgm:prSet custT="1"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400" b="1"/>
        </a:p>
      </dgm:t>
    </dgm:pt>
    <dgm:pt modelId="{DB7A085A-E2DD-49F6-B293-19149E310A16}" type="sibTrans" cxnId="{E6B5A0E0-C5CE-4972-8DDA-172A1E066746}">
      <dgm:prSet/>
      <dgm:spPr/>
      <dgm:t>
        <a:bodyPr/>
        <a:lstStyle/>
        <a:p>
          <a:endParaRPr lang="en-US" sz="2400" b="1"/>
        </a:p>
      </dgm:t>
    </dgm:pt>
    <dgm:pt modelId="{13203522-C60D-4D1A-A501-6E780E778949}">
      <dgm:prSet custT="1"/>
      <dgm:spPr/>
      <dgm:t>
        <a:bodyPr/>
        <a:lstStyle/>
        <a:p>
          <a:r>
            <a:rPr lang="en-ZA" sz="2400" b="1" smtClean="0"/>
            <a:t>Obtained via laboratory results</a:t>
          </a:r>
          <a:endParaRPr lang="en-US" sz="2400" b="1" dirty="0"/>
        </a:p>
      </dgm:t>
    </dgm:pt>
    <dgm:pt modelId="{27463696-501A-4B96-866F-1A6ABC0B05A2}" type="parTrans" cxnId="{48E6A1A8-1410-4721-B49C-F02957C3AA2D}">
      <dgm:prSet custT="1"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400" b="1"/>
        </a:p>
      </dgm:t>
    </dgm:pt>
    <dgm:pt modelId="{57DAD0B8-101A-4232-8A68-E054E657F067}" type="sibTrans" cxnId="{48E6A1A8-1410-4721-B49C-F02957C3AA2D}">
      <dgm:prSet/>
      <dgm:spPr/>
      <dgm:t>
        <a:bodyPr/>
        <a:lstStyle/>
        <a:p>
          <a:endParaRPr lang="en-US" sz="2400" b="1"/>
        </a:p>
      </dgm:t>
    </dgm:pt>
    <dgm:pt modelId="{83E39794-32F0-4144-AB60-17FD778F9E6C}">
      <dgm:prSet custT="1"/>
      <dgm:spPr/>
      <dgm:t>
        <a:bodyPr/>
        <a:lstStyle/>
        <a:p>
          <a:r>
            <a:rPr lang="en-ZA" sz="2400" b="1" dirty="0" smtClean="0"/>
            <a:t>DAC Fibre % cane Brix % bagasse</a:t>
          </a:r>
          <a:endParaRPr lang="en-US" sz="2400" b="1" dirty="0"/>
        </a:p>
      </dgm:t>
    </dgm:pt>
    <dgm:pt modelId="{7C2D73B1-1BE9-4EFB-994B-C4AC292AE301}" type="parTrans" cxnId="{373D4169-2790-4ACE-85E4-E7D97A44E963}">
      <dgm:prSet custT="1"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400" b="1"/>
        </a:p>
      </dgm:t>
    </dgm:pt>
    <dgm:pt modelId="{EC621594-D869-4A80-AE26-7655F4F26890}" type="sibTrans" cxnId="{373D4169-2790-4ACE-85E4-E7D97A44E963}">
      <dgm:prSet/>
      <dgm:spPr/>
      <dgm:t>
        <a:bodyPr/>
        <a:lstStyle/>
        <a:p>
          <a:endParaRPr lang="en-US" sz="2400" b="1"/>
        </a:p>
      </dgm:t>
    </dgm:pt>
    <dgm:pt modelId="{F2486B10-203D-44CE-AE70-1225CD887419}">
      <dgm:prSet custT="1"/>
      <dgm:spPr/>
      <dgm:t>
        <a:bodyPr/>
        <a:lstStyle/>
        <a:p>
          <a:r>
            <a:rPr lang="en-ZA" sz="2400" b="1" dirty="0" smtClean="0"/>
            <a:t>Pol % bagasse</a:t>
          </a:r>
          <a:endParaRPr lang="en-US" sz="2400" b="1" dirty="0"/>
        </a:p>
      </dgm:t>
    </dgm:pt>
    <dgm:pt modelId="{65CF9183-C25B-449E-A135-674D4ABC70B7}" type="parTrans" cxnId="{041BC827-3FD1-48EF-91DF-3EEB8248EBA0}">
      <dgm:prSet custT="1"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400" b="1"/>
        </a:p>
      </dgm:t>
    </dgm:pt>
    <dgm:pt modelId="{B0845630-4023-4415-9614-6E99832C3BCE}" type="sibTrans" cxnId="{041BC827-3FD1-48EF-91DF-3EEB8248EBA0}">
      <dgm:prSet/>
      <dgm:spPr/>
      <dgm:t>
        <a:bodyPr/>
        <a:lstStyle/>
        <a:p>
          <a:endParaRPr lang="en-US" sz="2400" b="1"/>
        </a:p>
      </dgm:t>
    </dgm:pt>
    <dgm:pt modelId="{715C9C9D-1DF1-478D-964F-90091342E19B}">
      <dgm:prSet custT="1"/>
      <dgm:spPr/>
      <dgm:t>
        <a:bodyPr/>
        <a:lstStyle/>
        <a:p>
          <a:r>
            <a:rPr lang="en-ZA" sz="2400" b="1" dirty="0" smtClean="0"/>
            <a:t>Suspended solids % mixed juice</a:t>
          </a:r>
          <a:endParaRPr lang="en-US" sz="2400" b="1" dirty="0"/>
        </a:p>
      </dgm:t>
    </dgm:pt>
    <dgm:pt modelId="{2B98CC15-1974-4BBD-AEA0-0E5393A3354A}" type="parTrans" cxnId="{7294C31D-DF43-4E0F-AB83-8B20D9DCC96A}">
      <dgm:prSet custT="1"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 sz="2400" b="1"/>
        </a:p>
      </dgm:t>
    </dgm:pt>
    <dgm:pt modelId="{4F35C6B2-13FE-48A9-ABF4-B9D85A50F825}" type="sibTrans" cxnId="{7294C31D-DF43-4E0F-AB83-8B20D9DCC96A}">
      <dgm:prSet/>
      <dgm:spPr/>
      <dgm:t>
        <a:bodyPr/>
        <a:lstStyle/>
        <a:p>
          <a:endParaRPr lang="en-US" sz="2400" b="1"/>
        </a:p>
      </dgm:t>
    </dgm:pt>
    <dgm:pt modelId="{927B2797-EE30-438C-9D95-B010EFD0393B}" type="pres">
      <dgm:prSet presAssocID="{93240F53-1544-4DAD-BC26-D54734A8857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81B241-EEF9-4B1E-8AFC-2C8C639C3F5D}" type="pres">
      <dgm:prSet presAssocID="{BC1E4530-DE55-4E25-B279-D219A30837E6}" presName="centerShape" presStyleLbl="node0" presStyleIdx="0" presStyleCnt="1" custScaleX="144898" custScaleY="137168"/>
      <dgm:spPr/>
      <dgm:t>
        <a:bodyPr/>
        <a:lstStyle/>
        <a:p>
          <a:endParaRPr lang="en-US"/>
        </a:p>
      </dgm:t>
    </dgm:pt>
    <dgm:pt modelId="{0FFF8C55-C684-43AF-92DB-14937896905E}" type="pres">
      <dgm:prSet presAssocID="{52E317E5-E08C-4B21-8981-216C97CFF813}" presName="Name9" presStyleLbl="parChTrans1D2" presStyleIdx="0" presStyleCnt="6"/>
      <dgm:spPr/>
      <dgm:t>
        <a:bodyPr/>
        <a:lstStyle/>
        <a:p>
          <a:endParaRPr lang="en-US"/>
        </a:p>
      </dgm:t>
    </dgm:pt>
    <dgm:pt modelId="{DD531D5D-D3E7-40B0-83CF-EE1007267ED5}" type="pres">
      <dgm:prSet presAssocID="{52E317E5-E08C-4B21-8981-216C97CFF813}" presName="connTx" presStyleLbl="parChTrans1D2" presStyleIdx="0" presStyleCnt="6"/>
      <dgm:spPr/>
      <dgm:t>
        <a:bodyPr/>
        <a:lstStyle/>
        <a:p>
          <a:endParaRPr lang="en-US"/>
        </a:p>
      </dgm:t>
    </dgm:pt>
    <dgm:pt modelId="{143601D6-7528-42F9-9F88-26B711DF9F83}" type="pres">
      <dgm:prSet presAssocID="{D9ACC3DC-62D0-4C16-8E2B-A1A81FF5395E}" presName="node" presStyleLbl="node1" presStyleIdx="0" presStyleCnt="6" custScaleX="116731" custScaleY="716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A2B0B-E4D9-4C61-8BCA-1FE8662DBBD3}" type="pres">
      <dgm:prSet presAssocID="{99CB852C-6E6D-4501-B5EB-703C9E04EAC3}" presName="Name9" presStyleLbl="parChTrans1D2" presStyleIdx="1" presStyleCnt="6"/>
      <dgm:spPr/>
      <dgm:t>
        <a:bodyPr/>
        <a:lstStyle/>
        <a:p>
          <a:endParaRPr lang="en-US"/>
        </a:p>
      </dgm:t>
    </dgm:pt>
    <dgm:pt modelId="{6567480F-01D4-4FB7-9C26-8A1E7961E3BE}" type="pres">
      <dgm:prSet presAssocID="{99CB852C-6E6D-4501-B5EB-703C9E04EAC3}" presName="connTx" presStyleLbl="parChTrans1D2" presStyleIdx="1" presStyleCnt="6"/>
      <dgm:spPr/>
      <dgm:t>
        <a:bodyPr/>
        <a:lstStyle/>
        <a:p>
          <a:endParaRPr lang="en-US"/>
        </a:p>
      </dgm:t>
    </dgm:pt>
    <dgm:pt modelId="{6739B444-1C25-401D-BD08-26FAB22E6CB5}" type="pres">
      <dgm:prSet presAssocID="{081AFBC6-54C9-434F-B679-956F447D23DF}" presName="node" presStyleLbl="node1" presStyleIdx="1" presStyleCnt="6" custScaleX="118779" custScaleY="115321" custRadScaleRad="189950" custRadScaleInc="133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86B1A9-CE2A-4BB4-ADA7-C32203876FAC}" type="pres">
      <dgm:prSet presAssocID="{27463696-501A-4B96-866F-1A6ABC0B05A2}" presName="Name9" presStyleLbl="parChTrans1D2" presStyleIdx="2" presStyleCnt="6"/>
      <dgm:spPr/>
      <dgm:t>
        <a:bodyPr/>
        <a:lstStyle/>
        <a:p>
          <a:endParaRPr lang="en-US"/>
        </a:p>
      </dgm:t>
    </dgm:pt>
    <dgm:pt modelId="{D0A987AB-E6DB-4F77-8E22-99137F67F6A5}" type="pres">
      <dgm:prSet presAssocID="{27463696-501A-4B96-866F-1A6ABC0B05A2}" presName="connTx" presStyleLbl="parChTrans1D2" presStyleIdx="2" presStyleCnt="6"/>
      <dgm:spPr/>
      <dgm:t>
        <a:bodyPr/>
        <a:lstStyle/>
        <a:p>
          <a:endParaRPr lang="en-US"/>
        </a:p>
      </dgm:t>
    </dgm:pt>
    <dgm:pt modelId="{D087D032-B74D-471F-90AF-CA60E442F9F2}" type="pres">
      <dgm:prSet presAssocID="{13203522-C60D-4D1A-A501-6E780E778949}" presName="node" presStyleLbl="node1" presStyleIdx="2" presStyleCnt="6" custScaleX="149850" custScaleY="137333" custRadScaleRad="172843" custRadScaleInc="-193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F9511E-688F-4C68-9485-43B076B15FA8}" type="pres">
      <dgm:prSet presAssocID="{7C2D73B1-1BE9-4EFB-994B-C4AC292AE301}" presName="Name9" presStyleLbl="parChTrans1D2" presStyleIdx="3" presStyleCnt="6"/>
      <dgm:spPr/>
      <dgm:t>
        <a:bodyPr/>
        <a:lstStyle/>
        <a:p>
          <a:endParaRPr lang="en-US"/>
        </a:p>
      </dgm:t>
    </dgm:pt>
    <dgm:pt modelId="{2828E06F-D593-4805-91BB-44DBA63D1B94}" type="pres">
      <dgm:prSet presAssocID="{7C2D73B1-1BE9-4EFB-994B-C4AC292AE301}" presName="connTx" presStyleLbl="parChTrans1D2" presStyleIdx="3" presStyleCnt="6"/>
      <dgm:spPr/>
      <dgm:t>
        <a:bodyPr/>
        <a:lstStyle/>
        <a:p>
          <a:endParaRPr lang="en-US"/>
        </a:p>
      </dgm:t>
    </dgm:pt>
    <dgm:pt modelId="{CB5BFED1-12CC-4689-8F7B-E702741A18FC}" type="pres">
      <dgm:prSet presAssocID="{83E39794-32F0-4144-AB60-17FD778F9E6C}" presName="node" presStyleLbl="node1" presStyleIdx="3" presStyleCnt="6" custScaleX="163338" custScaleY="148340" custRadScaleRad="170328" custRadScaleInc="2039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4FC66-5233-434B-9C08-1C5D9E9798F7}" type="pres">
      <dgm:prSet presAssocID="{65CF9183-C25B-449E-A135-674D4ABC70B7}" presName="Name9" presStyleLbl="parChTrans1D2" presStyleIdx="4" presStyleCnt="6"/>
      <dgm:spPr/>
      <dgm:t>
        <a:bodyPr/>
        <a:lstStyle/>
        <a:p>
          <a:endParaRPr lang="en-US"/>
        </a:p>
      </dgm:t>
    </dgm:pt>
    <dgm:pt modelId="{5A4E7DD5-171F-4243-9038-71C49D0B8016}" type="pres">
      <dgm:prSet presAssocID="{65CF9183-C25B-449E-A135-674D4ABC70B7}" presName="connTx" presStyleLbl="parChTrans1D2" presStyleIdx="4" presStyleCnt="6"/>
      <dgm:spPr/>
      <dgm:t>
        <a:bodyPr/>
        <a:lstStyle/>
        <a:p>
          <a:endParaRPr lang="en-US"/>
        </a:p>
      </dgm:t>
    </dgm:pt>
    <dgm:pt modelId="{AE3A85FD-FFB0-49A6-AFA9-324A630EEB1E}" type="pres">
      <dgm:prSet presAssocID="{F2486B10-203D-44CE-AE70-1225CD887419}" presName="node" presStyleLbl="node1" presStyleIdx="4" presStyleCnt="6" custScaleX="136106" custScaleY="68641" custRadScaleRad="105606" custRadScaleInc="-2046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6C8D5C-6906-46F2-B180-906ACDAAE10C}" type="pres">
      <dgm:prSet presAssocID="{2B98CC15-1974-4BBD-AEA0-0E5393A3354A}" presName="Name9" presStyleLbl="parChTrans1D2" presStyleIdx="5" presStyleCnt="6"/>
      <dgm:spPr/>
      <dgm:t>
        <a:bodyPr/>
        <a:lstStyle/>
        <a:p>
          <a:endParaRPr lang="en-US"/>
        </a:p>
      </dgm:t>
    </dgm:pt>
    <dgm:pt modelId="{2996DEEC-B599-4198-9703-E6E6B77064C7}" type="pres">
      <dgm:prSet presAssocID="{2B98CC15-1974-4BBD-AEA0-0E5393A3354A}" presName="connTx" presStyleLbl="parChTrans1D2" presStyleIdx="5" presStyleCnt="6"/>
      <dgm:spPr/>
      <dgm:t>
        <a:bodyPr/>
        <a:lstStyle/>
        <a:p>
          <a:endParaRPr lang="en-US"/>
        </a:p>
      </dgm:t>
    </dgm:pt>
    <dgm:pt modelId="{C33CC0E3-7D7A-44B5-8FC8-BA94C00C29FA}" type="pres">
      <dgm:prSet presAssocID="{715C9C9D-1DF1-478D-964F-90091342E19B}" presName="node" presStyleLbl="node1" presStyleIdx="5" presStyleCnt="6" custScaleX="180920" custScaleY="157025" custRadScaleRad="182073" custRadScaleInc="-229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92F4F9-D4E5-40CF-9C08-AAB60713A6EB}" type="presOf" srcId="{7C2D73B1-1BE9-4EFB-994B-C4AC292AE301}" destId="{2828E06F-D593-4805-91BB-44DBA63D1B94}" srcOrd="1" destOrd="0" presId="urn:microsoft.com/office/officeart/2005/8/layout/radial1"/>
    <dgm:cxn modelId="{FB2C2227-641D-406A-8791-DA59171BC7AF}" type="presOf" srcId="{081AFBC6-54C9-434F-B679-956F447D23DF}" destId="{6739B444-1C25-401D-BD08-26FAB22E6CB5}" srcOrd="0" destOrd="0" presId="urn:microsoft.com/office/officeart/2005/8/layout/radial1"/>
    <dgm:cxn modelId="{041BC827-3FD1-48EF-91DF-3EEB8248EBA0}" srcId="{BC1E4530-DE55-4E25-B279-D219A30837E6}" destId="{F2486B10-203D-44CE-AE70-1225CD887419}" srcOrd="4" destOrd="0" parTransId="{65CF9183-C25B-449E-A135-674D4ABC70B7}" sibTransId="{B0845630-4023-4415-9614-6E99832C3BCE}"/>
    <dgm:cxn modelId="{51CC3C90-E1FB-42BF-A175-FCCAA5F72CFE}" srcId="{93240F53-1544-4DAD-BC26-D54734A8857F}" destId="{BC1E4530-DE55-4E25-B279-D219A30837E6}" srcOrd="0" destOrd="0" parTransId="{A1FB5613-B4EF-460D-9A12-412FA4FE542C}" sibTransId="{D16D9580-AF5A-4137-8ED2-D77F92AC8968}"/>
    <dgm:cxn modelId="{A8C02E44-C3DF-41F6-97C7-0628400B58F7}" type="presOf" srcId="{F2486B10-203D-44CE-AE70-1225CD887419}" destId="{AE3A85FD-FFB0-49A6-AFA9-324A630EEB1E}" srcOrd="0" destOrd="0" presId="urn:microsoft.com/office/officeart/2005/8/layout/radial1"/>
    <dgm:cxn modelId="{8289EF6A-1A25-4898-B5DF-3A59D32FD575}" type="presOf" srcId="{2B98CC15-1974-4BBD-AEA0-0E5393A3354A}" destId="{0C6C8D5C-6906-46F2-B180-906ACDAAE10C}" srcOrd="0" destOrd="0" presId="urn:microsoft.com/office/officeart/2005/8/layout/radial1"/>
    <dgm:cxn modelId="{C1FC983D-5610-4AE1-9D88-4C98B563758E}" type="presOf" srcId="{27463696-501A-4B96-866F-1A6ABC0B05A2}" destId="{D0A987AB-E6DB-4F77-8E22-99137F67F6A5}" srcOrd="1" destOrd="0" presId="urn:microsoft.com/office/officeart/2005/8/layout/radial1"/>
    <dgm:cxn modelId="{1BCBC05F-DB10-4877-85D0-3653FE6F5791}" type="presOf" srcId="{2B98CC15-1974-4BBD-AEA0-0E5393A3354A}" destId="{2996DEEC-B599-4198-9703-E6E6B77064C7}" srcOrd="1" destOrd="0" presId="urn:microsoft.com/office/officeart/2005/8/layout/radial1"/>
    <dgm:cxn modelId="{BEE24347-AD34-4ABE-AA8A-84F696A33021}" type="presOf" srcId="{99CB852C-6E6D-4501-B5EB-703C9E04EAC3}" destId="{EB5A2B0B-E4D9-4C61-8BCA-1FE8662DBBD3}" srcOrd="0" destOrd="0" presId="urn:microsoft.com/office/officeart/2005/8/layout/radial1"/>
    <dgm:cxn modelId="{D005B0BA-37ED-4D26-8436-4D0BA56B366E}" type="presOf" srcId="{52E317E5-E08C-4B21-8981-216C97CFF813}" destId="{0FFF8C55-C684-43AF-92DB-14937896905E}" srcOrd="0" destOrd="0" presId="urn:microsoft.com/office/officeart/2005/8/layout/radial1"/>
    <dgm:cxn modelId="{373D4169-2790-4ACE-85E4-E7D97A44E963}" srcId="{BC1E4530-DE55-4E25-B279-D219A30837E6}" destId="{83E39794-32F0-4144-AB60-17FD778F9E6C}" srcOrd="3" destOrd="0" parTransId="{7C2D73B1-1BE9-4EFB-994B-C4AC292AE301}" sibTransId="{EC621594-D869-4A80-AE26-7655F4F26890}"/>
    <dgm:cxn modelId="{1B0866E5-CF37-4AC5-96A0-34043A4D006D}" type="presOf" srcId="{27463696-501A-4B96-866F-1A6ABC0B05A2}" destId="{9E86B1A9-CE2A-4BB4-ADA7-C32203876FAC}" srcOrd="0" destOrd="0" presId="urn:microsoft.com/office/officeart/2005/8/layout/radial1"/>
    <dgm:cxn modelId="{48E6A1A8-1410-4721-B49C-F02957C3AA2D}" srcId="{BC1E4530-DE55-4E25-B279-D219A30837E6}" destId="{13203522-C60D-4D1A-A501-6E780E778949}" srcOrd="2" destOrd="0" parTransId="{27463696-501A-4B96-866F-1A6ABC0B05A2}" sibTransId="{57DAD0B8-101A-4232-8A68-E054E657F067}"/>
    <dgm:cxn modelId="{7E7793F9-3EE3-46B8-9FC7-EE4B0DF89871}" type="presOf" srcId="{715C9C9D-1DF1-478D-964F-90091342E19B}" destId="{C33CC0E3-7D7A-44B5-8FC8-BA94C00C29FA}" srcOrd="0" destOrd="0" presId="urn:microsoft.com/office/officeart/2005/8/layout/radial1"/>
    <dgm:cxn modelId="{5BFE5925-71FE-47AB-A7C1-2E09D6A01E13}" type="presOf" srcId="{BC1E4530-DE55-4E25-B279-D219A30837E6}" destId="{A781B241-EEF9-4B1E-8AFC-2C8C639C3F5D}" srcOrd="0" destOrd="0" presId="urn:microsoft.com/office/officeart/2005/8/layout/radial1"/>
    <dgm:cxn modelId="{E282ECB2-4183-45E1-A124-697F68722649}" type="presOf" srcId="{99CB852C-6E6D-4501-B5EB-703C9E04EAC3}" destId="{6567480F-01D4-4FB7-9C26-8A1E7961E3BE}" srcOrd="1" destOrd="0" presId="urn:microsoft.com/office/officeart/2005/8/layout/radial1"/>
    <dgm:cxn modelId="{23914D9D-A70F-4B78-AE62-4AA1C93607D3}" type="presOf" srcId="{52E317E5-E08C-4B21-8981-216C97CFF813}" destId="{DD531D5D-D3E7-40B0-83CF-EE1007267ED5}" srcOrd="1" destOrd="0" presId="urn:microsoft.com/office/officeart/2005/8/layout/radial1"/>
    <dgm:cxn modelId="{E6B5A0E0-C5CE-4972-8DDA-172A1E066746}" srcId="{BC1E4530-DE55-4E25-B279-D219A30837E6}" destId="{081AFBC6-54C9-434F-B679-956F447D23DF}" srcOrd="1" destOrd="0" parTransId="{99CB852C-6E6D-4501-B5EB-703C9E04EAC3}" sibTransId="{DB7A085A-E2DD-49F6-B293-19149E310A16}"/>
    <dgm:cxn modelId="{DF6B76F5-742E-4F5C-8C0B-205C1CE5F1A4}" type="presOf" srcId="{D9ACC3DC-62D0-4C16-8E2B-A1A81FF5395E}" destId="{143601D6-7528-42F9-9F88-26B711DF9F83}" srcOrd="0" destOrd="0" presId="urn:microsoft.com/office/officeart/2005/8/layout/radial1"/>
    <dgm:cxn modelId="{0A42F0EE-98EA-42B5-91A1-4616516F6723}" srcId="{93240F53-1544-4DAD-BC26-D54734A8857F}" destId="{0F375FFE-2D18-4D7E-9AB4-6D885866804F}" srcOrd="1" destOrd="0" parTransId="{C377A5AF-D07A-49B8-9F81-19C9A5490EBF}" sibTransId="{0793AC9F-3F9A-4A35-91B8-EF4D24E80A05}"/>
    <dgm:cxn modelId="{518ECD5F-A97D-42FB-BA54-256E9C5CDB43}" srcId="{BC1E4530-DE55-4E25-B279-D219A30837E6}" destId="{D9ACC3DC-62D0-4C16-8E2B-A1A81FF5395E}" srcOrd="0" destOrd="0" parTransId="{52E317E5-E08C-4B21-8981-216C97CFF813}" sibTransId="{5E612DDF-F18A-4581-8069-FEBAA095C857}"/>
    <dgm:cxn modelId="{A1BBA8B9-597F-47C2-9B25-0136D3EDD8D9}" type="presOf" srcId="{65CF9183-C25B-449E-A135-674D4ABC70B7}" destId="{5A4E7DD5-171F-4243-9038-71C49D0B8016}" srcOrd="1" destOrd="0" presId="urn:microsoft.com/office/officeart/2005/8/layout/radial1"/>
    <dgm:cxn modelId="{8B909BED-6659-4C65-AC7A-9ED386E279D5}" type="presOf" srcId="{7C2D73B1-1BE9-4EFB-994B-C4AC292AE301}" destId="{B9F9511E-688F-4C68-9485-43B076B15FA8}" srcOrd="0" destOrd="0" presId="urn:microsoft.com/office/officeart/2005/8/layout/radial1"/>
    <dgm:cxn modelId="{C3042A45-62D5-4EA6-B84C-C1A05CCCA2E8}" type="presOf" srcId="{65CF9183-C25B-449E-A135-674D4ABC70B7}" destId="{5F24FC66-5233-434B-9C08-1C5D9E9798F7}" srcOrd="0" destOrd="0" presId="urn:microsoft.com/office/officeart/2005/8/layout/radial1"/>
    <dgm:cxn modelId="{7294C31D-DF43-4E0F-AB83-8B20D9DCC96A}" srcId="{BC1E4530-DE55-4E25-B279-D219A30837E6}" destId="{715C9C9D-1DF1-478D-964F-90091342E19B}" srcOrd="5" destOrd="0" parTransId="{2B98CC15-1974-4BBD-AEA0-0E5393A3354A}" sibTransId="{4F35C6B2-13FE-48A9-ABF4-B9D85A50F825}"/>
    <dgm:cxn modelId="{027F3538-AA82-473A-90CF-CCF33ABE4A6A}" type="presOf" srcId="{13203522-C60D-4D1A-A501-6E780E778949}" destId="{D087D032-B74D-471F-90AF-CA60E442F9F2}" srcOrd="0" destOrd="0" presId="urn:microsoft.com/office/officeart/2005/8/layout/radial1"/>
    <dgm:cxn modelId="{27AF6188-C0DE-408D-9492-E078BBA60E55}" type="presOf" srcId="{93240F53-1544-4DAD-BC26-D54734A8857F}" destId="{927B2797-EE30-438C-9D95-B010EFD0393B}" srcOrd="0" destOrd="0" presId="urn:microsoft.com/office/officeart/2005/8/layout/radial1"/>
    <dgm:cxn modelId="{8339E967-FDDC-46B5-8028-5FF90E89B484}" type="presOf" srcId="{83E39794-32F0-4144-AB60-17FD778F9E6C}" destId="{CB5BFED1-12CC-4689-8F7B-E702741A18FC}" srcOrd="0" destOrd="0" presId="urn:microsoft.com/office/officeart/2005/8/layout/radial1"/>
    <dgm:cxn modelId="{E4F460D1-67F7-42AE-95A7-C3A9E04586EB}" type="presParOf" srcId="{927B2797-EE30-438C-9D95-B010EFD0393B}" destId="{A781B241-EEF9-4B1E-8AFC-2C8C639C3F5D}" srcOrd="0" destOrd="0" presId="urn:microsoft.com/office/officeart/2005/8/layout/radial1"/>
    <dgm:cxn modelId="{C5AD2236-B945-48EA-966F-8FA128110898}" type="presParOf" srcId="{927B2797-EE30-438C-9D95-B010EFD0393B}" destId="{0FFF8C55-C684-43AF-92DB-14937896905E}" srcOrd="1" destOrd="0" presId="urn:microsoft.com/office/officeart/2005/8/layout/radial1"/>
    <dgm:cxn modelId="{D9263C3C-EB94-4472-9351-B03445EF452C}" type="presParOf" srcId="{0FFF8C55-C684-43AF-92DB-14937896905E}" destId="{DD531D5D-D3E7-40B0-83CF-EE1007267ED5}" srcOrd="0" destOrd="0" presId="urn:microsoft.com/office/officeart/2005/8/layout/radial1"/>
    <dgm:cxn modelId="{98788373-DED4-487D-B334-763DF86A18F4}" type="presParOf" srcId="{927B2797-EE30-438C-9D95-B010EFD0393B}" destId="{143601D6-7528-42F9-9F88-26B711DF9F83}" srcOrd="2" destOrd="0" presId="urn:microsoft.com/office/officeart/2005/8/layout/radial1"/>
    <dgm:cxn modelId="{403D93C3-A7F2-47BD-8976-F9B9152A0EBE}" type="presParOf" srcId="{927B2797-EE30-438C-9D95-B010EFD0393B}" destId="{EB5A2B0B-E4D9-4C61-8BCA-1FE8662DBBD3}" srcOrd="3" destOrd="0" presId="urn:microsoft.com/office/officeart/2005/8/layout/radial1"/>
    <dgm:cxn modelId="{F97E8236-75C5-4A03-9BCC-822BB0CFB02E}" type="presParOf" srcId="{EB5A2B0B-E4D9-4C61-8BCA-1FE8662DBBD3}" destId="{6567480F-01D4-4FB7-9C26-8A1E7961E3BE}" srcOrd="0" destOrd="0" presId="urn:microsoft.com/office/officeart/2005/8/layout/radial1"/>
    <dgm:cxn modelId="{75174F96-2AFB-426C-A3E9-E0CA8E876AC3}" type="presParOf" srcId="{927B2797-EE30-438C-9D95-B010EFD0393B}" destId="{6739B444-1C25-401D-BD08-26FAB22E6CB5}" srcOrd="4" destOrd="0" presId="urn:microsoft.com/office/officeart/2005/8/layout/radial1"/>
    <dgm:cxn modelId="{E53F4A14-CF75-4F52-8C9C-E36204AC2C16}" type="presParOf" srcId="{927B2797-EE30-438C-9D95-B010EFD0393B}" destId="{9E86B1A9-CE2A-4BB4-ADA7-C32203876FAC}" srcOrd="5" destOrd="0" presId="urn:microsoft.com/office/officeart/2005/8/layout/radial1"/>
    <dgm:cxn modelId="{EA2EF2FA-AB2A-4462-8679-24F0F1CC3BB2}" type="presParOf" srcId="{9E86B1A9-CE2A-4BB4-ADA7-C32203876FAC}" destId="{D0A987AB-E6DB-4F77-8E22-99137F67F6A5}" srcOrd="0" destOrd="0" presId="urn:microsoft.com/office/officeart/2005/8/layout/radial1"/>
    <dgm:cxn modelId="{7E050940-A2B2-47EC-A9A2-B653BD632E87}" type="presParOf" srcId="{927B2797-EE30-438C-9D95-B010EFD0393B}" destId="{D087D032-B74D-471F-90AF-CA60E442F9F2}" srcOrd="6" destOrd="0" presId="urn:microsoft.com/office/officeart/2005/8/layout/radial1"/>
    <dgm:cxn modelId="{A6A08494-3A92-40AE-99E3-BC479D93EB2C}" type="presParOf" srcId="{927B2797-EE30-438C-9D95-B010EFD0393B}" destId="{B9F9511E-688F-4C68-9485-43B076B15FA8}" srcOrd="7" destOrd="0" presId="urn:microsoft.com/office/officeart/2005/8/layout/radial1"/>
    <dgm:cxn modelId="{1DDF717E-3EC1-49C6-A1BF-C82C5A8B0092}" type="presParOf" srcId="{B9F9511E-688F-4C68-9485-43B076B15FA8}" destId="{2828E06F-D593-4805-91BB-44DBA63D1B94}" srcOrd="0" destOrd="0" presId="urn:microsoft.com/office/officeart/2005/8/layout/radial1"/>
    <dgm:cxn modelId="{4A33B119-D0E3-434D-852F-136B3B9EDFBF}" type="presParOf" srcId="{927B2797-EE30-438C-9D95-B010EFD0393B}" destId="{CB5BFED1-12CC-4689-8F7B-E702741A18FC}" srcOrd="8" destOrd="0" presId="urn:microsoft.com/office/officeart/2005/8/layout/radial1"/>
    <dgm:cxn modelId="{B9F2CBC6-3896-4EAD-80B2-DB36BC5C9E69}" type="presParOf" srcId="{927B2797-EE30-438C-9D95-B010EFD0393B}" destId="{5F24FC66-5233-434B-9C08-1C5D9E9798F7}" srcOrd="9" destOrd="0" presId="urn:microsoft.com/office/officeart/2005/8/layout/radial1"/>
    <dgm:cxn modelId="{3226BADC-1437-4080-A063-70C1271254D6}" type="presParOf" srcId="{5F24FC66-5233-434B-9C08-1C5D9E9798F7}" destId="{5A4E7DD5-171F-4243-9038-71C49D0B8016}" srcOrd="0" destOrd="0" presId="urn:microsoft.com/office/officeart/2005/8/layout/radial1"/>
    <dgm:cxn modelId="{2B1D3000-4EB5-4721-A73D-B9A314F24EA5}" type="presParOf" srcId="{927B2797-EE30-438C-9D95-B010EFD0393B}" destId="{AE3A85FD-FFB0-49A6-AFA9-324A630EEB1E}" srcOrd="10" destOrd="0" presId="urn:microsoft.com/office/officeart/2005/8/layout/radial1"/>
    <dgm:cxn modelId="{6ACDCE31-D8E3-4200-A1E5-DF392AC16BC7}" type="presParOf" srcId="{927B2797-EE30-438C-9D95-B010EFD0393B}" destId="{0C6C8D5C-6906-46F2-B180-906ACDAAE10C}" srcOrd="11" destOrd="0" presId="urn:microsoft.com/office/officeart/2005/8/layout/radial1"/>
    <dgm:cxn modelId="{5297BDEC-57F9-4EEE-BE0B-C1BD37741836}" type="presParOf" srcId="{0C6C8D5C-6906-46F2-B180-906ACDAAE10C}" destId="{2996DEEC-B599-4198-9703-E6E6B77064C7}" srcOrd="0" destOrd="0" presId="urn:microsoft.com/office/officeart/2005/8/layout/radial1"/>
    <dgm:cxn modelId="{A772D408-7353-4A24-A8FE-6CB5A2A6B6F8}" type="presParOf" srcId="{927B2797-EE30-438C-9D95-B010EFD0393B}" destId="{C33CC0E3-7D7A-44B5-8FC8-BA94C00C29FA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762F8C-420F-43B4-A00B-FFFF924EB375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0F756B-874C-4B82-87F9-CE297091BEED}">
      <dgm:prSet phldrT="[Text]" custT="1"/>
      <dgm:spPr/>
      <dgm:t>
        <a:bodyPr/>
        <a:lstStyle/>
        <a:p>
          <a:pPr algn="ctr"/>
          <a:r>
            <a:rPr lang="en-ZA" sz="2400" b="1" dirty="0" smtClean="0"/>
            <a:t>Water</a:t>
          </a:r>
          <a:endParaRPr lang="en-US" sz="2400" b="1" dirty="0"/>
        </a:p>
      </dgm:t>
    </dgm:pt>
    <dgm:pt modelId="{4372211C-0047-4271-8300-20876C7C9F8F}" type="parTrans" cxnId="{FB957EA7-BC92-4316-A377-D0BE90934E25}">
      <dgm:prSet/>
      <dgm:spPr/>
      <dgm:t>
        <a:bodyPr/>
        <a:lstStyle/>
        <a:p>
          <a:pPr algn="ctr"/>
          <a:endParaRPr lang="en-US" sz="2400" b="1"/>
        </a:p>
      </dgm:t>
    </dgm:pt>
    <dgm:pt modelId="{F4A2ED13-740F-4B51-8451-4DB9A0AC8791}" type="sibTrans" cxnId="{FB957EA7-BC92-4316-A377-D0BE90934E25}">
      <dgm:prSet/>
      <dgm:spPr/>
      <dgm:t>
        <a:bodyPr/>
        <a:lstStyle/>
        <a:p>
          <a:pPr algn="ctr"/>
          <a:endParaRPr lang="en-US" sz="2400" b="1"/>
        </a:p>
      </dgm:t>
    </dgm:pt>
    <dgm:pt modelId="{E39A1565-7B80-4743-A972-F91E836EE509}">
      <dgm:prSet custT="1"/>
      <dgm:spPr/>
      <dgm:t>
        <a:bodyPr/>
        <a:lstStyle/>
        <a:p>
          <a:pPr algn="ctr"/>
          <a:r>
            <a:rPr lang="en-ZA" sz="2400" b="1" smtClean="0"/>
            <a:t>Brix</a:t>
          </a:r>
          <a:endParaRPr lang="en-ZA" sz="2400" b="1" dirty="0" smtClean="0"/>
        </a:p>
      </dgm:t>
    </dgm:pt>
    <dgm:pt modelId="{7730EC27-C583-4C68-A540-C2C0CEB4907B}" type="parTrans" cxnId="{F0347463-4D49-4228-A8B6-4EC3ECEBC05B}">
      <dgm:prSet/>
      <dgm:spPr/>
      <dgm:t>
        <a:bodyPr/>
        <a:lstStyle/>
        <a:p>
          <a:pPr algn="ctr"/>
          <a:endParaRPr lang="en-US" sz="2400" b="1"/>
        </a:p>
      </dgm:t>
    </dgm:pt>
    <dgm:pt modelId="{DF396C4A-6187-4E67-A011-CA6469D562F2}" type="sibTrans" cxnId="{F0347463-4D49-4228-A8B6-4EC3ECEBC05B}">
      <dgm:prSet/>
      <dgm:spPr/>
      <dgm:t>
        <a:bodyPr/>
        <a:lstStyle/>
        <a:p>
          <a:pPr algn="ctr"/>
          <a:endParaRPr lang="en-US" sz="2400" b="1"/>
        </a:p>
      </dgm:t>
    </dgm:pt>
    <dgm:pt modelId="{F02FB63C-AD0E-4C6A-9D5B-D38040BFE15C}">
      <dgm:prSet custT="1"/>
      <dgm:spPr/>
      <dgm:t>
        <a:bodyPr/>
        <a:lstStyle/>
        <a:p>
          <a:pPr algn="ctr"/>
          <a:r>
            <a:rPr lang="en-ZA" sz="2400" b="1" smtClean="0"/>
            <a:t>Moisture</a:t>
          </a:r>
          <a:endParaRPr lang="en-ZA" sz="2400" b="1" dirty="0" smtClean="0"/>
        </a:p>
      </dgm:t>
    </dgm:pt>
    <dgm:pt modelId="{3E74167C-26F0-4CB2-A9F2-9EDB6C428256}" type="parTrans" cxnId="{B2D87E05-F2B8-4A73-BEBB-273671BFBC1D}">
      <dgm:prSet/>
      <dgm:spPr/>
      <dgm:t>
        <a:bodyPr/>
        <a:lstStyle/>
        <a:p>
          <a:pPr algn="ctr"/>
          <a:endParaRPr lang="en-US" sz="2400" b="1"/>
        </a:p>
      </dgm:t>
    </dgm:pt>
    <dgm:pt modelId="{D5F9E5AD-DED1-4B2C-BE6F-950A4262F4A4}" type="sibTrans" cxnId="{B2D87E05-F2B8-4A73-BEBB-273671BFBC1D}">
      <dgm:prSet/>
      <dgm:spPr/>
      <dgm:t>
        <a:bodyPr/>
        <a:lstStyle/>
        <a:p>
          <a:pPr algn="ctr"/>
          <a:endParaRPr lang="en-US" sz="2400" b="1"/>
        </a:p>
      </dgm:t>
    </dgm:pt>
    <dgm:pt modelId="{B9A0164D-BF75-4BF3-AD29-87AA689345AE}">
      <dgm:prSet custT="1"/>
      <dgm:spPr/>
      <dgm:t>
        <a:bodyPr/>
        <a:lstStyle/>
        <a:p>
          <a:pPr algn="ctr"/>
          <a:r>
            <a:rPr lang="en-ZA" sz="2400" b="1" smtClean="0"/>
            <a:t>Fibre</a:t>
          </a:r>
          <a:endParaRPr lang="en-ZA" sz="2400" b="1" dirty="0" smtClean="0"/>
        </a:p>
      </dgm:t>
    </dgm:pt>
    <dgm:pt modelId="{64D2610C-CBC3-4DB6-A453-7E68F1700B0C}" type="parTrans" cxnId="{DE66D65F-0CB0-41ED-AD18-9C027946D8F1}">
      <dgm:prSet/>
      <dgm:spPr/>
      <dgm:t>
        <a:bodyPr/>
        <a:lstStyle/>
        <a:p>
          <a:pPr algn="ctr"/>
          <a:endParaRPr lang="en-US" sz="2400" b="1"/>
        </a:p>
      </dgm:t>
    </dgm:pt>
    <dgm:pt modelId="{F293CF43-8CD4-4D05-89D5-A9498FC3E522}" type="sibTrans" cxnId="{DE66D65F-0CB0-41ED-AD18-9C027946D8F1}">
      <dgm:prSet/>
      <dgm:spPr/>
      <dgm:t>
        <a:bodyPr/>
        <a:lstStyle/>
        <a:p>
          <a:pPr algn="ctr"/>
          <a:endParaRPr lang="en-US" sz="2400" b="1"/>
        </a:p>
      </dgm:t>
    </dgm:pt>
    <dgm:pt modelId="{43CE92A0-CE46-4DA9-9E64-5D2A1541E2E0}">
      <dgm:prSet custT="1"/>
      <dgm:spPr/>
      <dgm:t>
        <a:bodyPr/>
        <a:lstStyle/>
        <a:p>
          <a:pPr algn="ctr"/>
          <a:r>
            <a:rPr lang="en-ZA" sz="2400" b="1" smtClean="0"/>
            <a:t>Pol in mixed juice</a:t>
          </a:r>
          <a:endParaRPr lang="en-ZA" sz="2400" b="1" dirty="0" smtClean="0"/>
        </a:p>
      </dgm:t>
    </dgm:pt>
    <dgm:pt modelId="{3C6CBFA4-F5AD-41B1-90E0-764DA2F9897A}" type="parTrans" cxnId="{2EA4B40F-F835-4F6A-BEF2-3E233F49259A}">
      <dgm:prSet/>
      <dgm:spPr/>
      <dgm:t>
        <a:bodyPr/>
        <a:lstStyle/>
        <a:p>
          <a:pPr algn="ctr"/>
          <a:endParaRPr lang="en-US" sz="2400" b="1"/>
        </a:p>
      </dgm:t>
    </dgm:pt>
    <dgm:pt modelId="{2D6792AD-816E-4ED0-A39B-093675E9F632}" type="sibTrans" cxnId="{2EA4B40F-F835-4F6A-BEF2-3E233F49259A}">
      <dgm:prSet/>
      <dgm:spPr/>
      <dgm:t>
        <a:bodyPr/>
        <a:lstStyle/>
        <a:p>
          <a:pPr algn="ctr"/>
          <a:endParaRPr lang="en-US" sz="2400" b="1"/>
        </a:p>
      </dgm:t>
    </dgm:pt>
    <dgm:pt modelId="{824E5A75-0E0E-4D18-8D43-3713B4C54CC2}">
      <dgm:prSet custT="1"/>
      <dgm:spPr/>
      <dgm:t>
        <a:bodyPr/>
        <a:lstStyle/>
        <a:p>
          <a:pPr algn="ctr"/>
          <a:r>
            <a:rPr lang="en-ZA" sz="2400" b="1" smtClean="0"/>
            <a:t>Brix in mixed juice</a:t>
          </a:r>
          <a:endParaRPr lang="en-ZA" sz="2400" b="1" dirty="0" smtClean="0"/>
        </a:p>
      </dgm:t>
    </dgm:pt>
    <dgm:pt modelId="{35CA0629-B0D7-4540-AB2F-569AE75C1F2C}" type="parTrans" cxnId="{745DF7D2-2E87-4AF7-A761-CEBC9FDE224B}">
      <dgm:prSet/>
      <dgm:spPr/>
      <dgm:t>
        <a:bodyPr/>
        <a:lstStyle/>
        <a:p>
          <a:pPr algn="ctr"/>
          <a:endParaRPr lang="en-US" sz="2400" b="1"/>
        </a:p>
      </dgm:t>
    </dgm:pt>
    <dgm:pt modelId="{7A06949C-E72E-4CA7-9797-B6E50AA69A73}" type="sibTrans" cxnId="{745DF7D2-2E87-4AF7-A761-CEBC9FDE224B}">
      <dgm:prSet/>
      <dgm:spPr/>
      <dgm:t>
        <a:bodyPr/>
        <a:lstStyle/>
        <a:p>
          <a:pPr algn="ctr"/>
          <a:endParaRPr lang="en-US" sz="2400" b="1"/>
        </a:p>
      </dgm:t>
    </dgm:pt>
    <dgm:pt modelId="{BF347AA7-F000-4E82-8285-1F46B3DAE6C6}">
      <dgm:prSet custT="1"/>
      <dgm:spPr/>
      <dgm:t>
        <a:bodyPr/>
        <a:lstStyle/>
        <a:p>
          <a:pPr algn="ctr"/>
          <a:r>
            <a:rPr lang="en-ZA" sz="2400" b="1" smtClean="0"/>
            <a:t>Suspended solids in mixed juice</a:t>
          </a:r>
          <a:endParaRPr lang="en-ZA" sz="2400" b="1" dirty="0" smtClean="0"/>
        </a:p>
      </dgm:t>
    </dgm:pt>
    <dgm:pt modelId="{3352F0C9-8756-4F2E-BEB3-249CE7CC8EC3}" type="parTrans" cxnId="{3A178CA2-4E40-4447-9E2B-1E530AAEF434}">
      <dgm:prSet/>
      <dgm:spPr/>
      <dgm:t>
        <a:bodyPr/>
        <a:lstStyle/>
        <a:p>
          <a:pPr algn="ctr"/>
          <a:endParaRPr lang="en-US" sz="2400" b="1"/>
        </a:p>
      </dgm:t>
    </dgm:pt>
    <dgm:pt modelId="{593C3C90-35F3-4938-9ADE-E8FAAA42CDB8}" type="sibTrans" cxnId="{3A178CA2-4E40-4447-9E2B-1E530AAEF434}">
      <dgm:prSet/>
      <dgm:spPr/>
      <dgm:t>
        <a:bodyPr/>
        <a:lstStyle/>
        <a:p>
          <a:pPr algn="ctr"/>
          <a:endParaRPr lang="en-US" sz="2400" b="1"/>
        </a:p>
      </dgm:t>
    </dgm:pt>
    <dgm:pt modelId="{101096CD-4778-4F94-A625-31852226A39F}">
      <dgm:prSet custT="1"/>
      <dgm:spPr/>
      <dgm:t>
        <a:bodyPr/>
        <a:lstStyle/>
        <a:p>
          <a:pPr algn="ctr"/>
          <a:r>
            <a:rPr lang="en-ZA" sz="2400" b="1" smtClean="0"/>
            <a:t>Corrected pol in mixed juice</a:t>
          </a:r>
          <a:endParaRPr lang="en-ZA" sz="2400" b="1" dirty="0" smtClean="0"/>
        </a:p>
      </dgm:t>
    </dgm:pt>
    <dgm:pt modelId="{3B819C8F-0417-4273-AB3F-C303CFC702BB}" type="parTrans" cxnId="{D90BB33B-8958-4731-82B3-2266F76334CF}">
      <dgm:prSet/>
      <dgm:spPr/>
      <dgm:t>
        <a:bodyPr/>
        <a:lstStyle/>
        <a:p>
          <a:pPr algn="ctr"/>
          <a:endParaRPr lang="en-US" sz="2400" b="1"/>
        </a:p>
      </dgm:t>
    </dgm:pt>
    <dgm:pt modelId="{0D28406E-16F4-4DFE-8EBF-941E0CFC072F}" type="sibTrans" cxnId="{D90BB33B-8958-4731-82B3-2266F76334CF}">
      <dgm:prSet/>
      <dgm:spPr/>
      <dgm:t>
        <a:bodyPr/>
        <a:lstStyle/>
        <a:p>
          <a:pPr algn="ctr"/>
          <a:endParaRPr lang="en-US" sz="2400" b="1"/>
        </a:p>
      </dgm:t>
    </dgm:pt>
    <dgm:pt modelId="{DA9E39E6-904E-494B-A8B9-B8AAAB855789}">
      <dgm:prSet custT="1"/>
      <dgm:spPr/>
      <dgm:t>
        <a:bodyPr/>
        <a:lstStyle/>
        <a:p>
          <a:pPr algn="ctr"/>
          <a:r>
            <a:rPr lang="en-ZA" sz="2400" b="1" smtClean="0"/>
            <a:t>Corrected brix in mixed juice</a:t>
          </a:r>
          <a:endParaRPr lang="en-ZA" sz="2400" b="1" dirty="0" smtClean="0"/>
        </a:p>
      </dgm:t>
    </dgm:pt>
    <dgm:pt modelId="{B9AE8498-D3E8-4B66-A428-7D652D8FE7C1}" type="parTrans" cxnId="{E3FB8DF7-83D8-4C67-98EE-1F94844FD308}">
      <dgm:prSet/>
      <dgm:spPr/>
      <dgm:t>
        <a:bodyPr/>
        <a:lstStyle/>
        <a:p>
          <a:pPr algn="ctr"/>
          <a:endParaRPr lang="en-US" sz="2400" b="1"/>
        </a:p>
      </dgm:t>
    </dgm:pt>
    <dgm:pt modelId="{9C77971A-C0E7-45ED-9227-EE01C54A4920}" type="sibTrans" cxnId="{E3FB8DF7-83D8-4C67-98EE-1F94844FD308}">
      <dgm:prSet/>
      <dgm:spPr/>
      <dgm:t>
        <a:bodyPr/>
        <a:lstStyle/>
        <a:p>
          <a:pPr algn="ctr"/>
          <a:endParaRPr lang="en-US" sz="2400" b="1"/>
        </a:p>
      </dgm:t>
    </dgm:pt>
    <dgm:pt modelId="{21520B9A-ABA4-429C-8E14-E0A971191471}">
      <dgm:prSet custT="1"/>
      <dgm:spPr/>
      <dgm:t>
        <a:bodyPr/>
        <a:lstStyle/>
        <a:p>
          <a:pPr algn="ctr"/>
          <a:r>
            <a:rPr lang="en-ZA" sz="2400" b="1" smtClean="0"/>
            <a:t>Pol in cane (Mass balance pol)</a:t>
          </a:r>
          <a:endParaRPr lang="en-ZA" sz="2400" b="1" dirty="0" smtClean="0"/>
        </a:p>
      </dgm:t>
    </dgm:pt>
    <dgm:pt modelId="{B8F10079-2D39-4F41-95FE-06A007F62BEF}" type="parTrans" cxnId="{ADA56607-FAA5-47FF-809F-9DB70333178E}">
      <dgm:prSet/>
      <dgm:spPr/>
      <dgm:t>
        <a:bodyPr/>
        <a:lstStyle/>
        <a:p>
          <a:pPr algn="ctr"/>
          <a:endParaRPr lang="en-US" sz="2400" b="1"/>
        </a:p>
      </dgm:t>
    </dgm:pt>
    <dgm:pt modelId="{FA737037-EE85-4837-8C3E-C124A6B468EB}" type="sibTrans" cxnId="{ADA56607-FAA5-47FF-809F-9DB70333178E}">
      <dgm:prSet/>
      <dgm:spPr/>
      <dgm:t>
        <a:bodyPr/>
        <a:lstStyle/>
        <a:p>
          <a:pPr algn="ctr"/>
          <a:endParaRPr lang="en-US" sz="2400" b="1"/>
        </a:p>
      </dgm:t>
    </dgm:pt>
    <dgm:pt modelId="{9857B306-4701-405F-AD8E-C9B8794079B8}">
      <dgm:prSet custT="1"/>
      <dgm:spPr/>
      <dgm:t>
        <a:bodyPr/>
        <a:lstStyle/>
        <a:p>
          <a:pPr algn="ctr"/>
          <a:r>
            <a:rPr lang="en-ZA" sz="2400" b="1" smtClean="0"/>
            <a:t>Brix in cane (Mass balance brix)</a:t>
          </a:r>
          <a:endParaRPr lang="en-ZA" sz="2400" b="1" dirty="0" smtClean="0"/>
        </a:p>
      </dgm:t>
    </dgm:pt>
    <dgm:pt modelId="{8C92CE7D-AE9E-4AAD-B918-3F9C7C488F9B}" type="parTrans" cxnId="{B6DFDC89-2C8B-4BA3-ACEA-A96C1139D00A}">
      <dgm:prSet/>
      <dgm:spPr/>
      <dgm:t>
        <a:bodyPr/>
        <a:lstStyle/>
        <a:p>
          <a:pPr algn="ctr"/>
          <a:endParaRPr lang="en-US" sz="2400" b="1"/>
        </a:p>
      </dgm:t>
    </dgm:pt>
    <dgm:pt modelId="{716E3E2A-01A2-484A-AD1F-B3F30633C81B}" type="sibTrans" cxnId="{B6DFDC89-2C8B-4BA3-ACEA-A96C1139D00A}">
      <dgm:prSet/>
      <dgm:spPr/>
      <dgm:t>
        <a:bodyPr/>
        <a:lstStyle/>
        <a:p>
          <a:pPr algn="ctr"/>
          <a:endParaRPr lang="en-US" sz="2400" b="1"/>
        </a:p>
      </dgm:t>
    </dgm:pt>
    <dgm:pt modelId="{4335D786-4783-4C45-97D6-62B1EFA1AD80}">
      <dgm:prSet custT="1"/>
      <dgm:spPr/>
      <dgm:t>
        <a:bodyPr/>
        <a:lstStyle/>
        <a:p>
          <a:pPr algn="ctr"/>
          <a:r>
            <a:rPr lang="en-ZA" sz="2400" b="1" smtClean="0"/>
            <a:t>DAC fibre in cane</a:t>
          </a:r>
          <a:endParaRPr lang="en-ZA" sz="2400" b="1" dirty="0" smtClean="0"/>
        </a:p>
      </dgm:t>
    </dgm:pt>
    <dgm:pt modelId="{02FE7FD7-DB83-40D4-A9E7-AACC511CF42B}" type="parTrans" cxnId="{BE86A512-8E65-414A-B161-C435917FAFE1}">
      <dgm:prSet/>
      <dgm:spPr/>
      <dgm:t>
        <a:bodyPr/>
        <a:lstStyle/>
        <a:p>
          <a:pPr algn="ctr"/>
          <a:endParaRPr lang="en-US" sz="2400" b="1"/>
        </a:p>
      </dgm:t>
    </dgm:pt>
    <dgm:pt modelId="{D124FC92-2FCA-4A40-A02A-B95E4EB2628B}" type="sibTrans" cxnId="{BE86A512-8E65-414A-B161-C435917FAFE1}">
      <dgm:prSet/>
      <dgm:spPr/>
      <dgm:t>
        <a:bodyPr/>
        <a:lstStyle/>
        <a:p>
          <a:pPr algn="ctr"/>
          <a:endParaRPr lang="en-US" sz="2400" b="1"/>
        </a:p>
      </dgm:t>
    </dgm:pt>
    <dgm:pt modelId="{CCD13CDD-C39B-4375-B09C-691793144BB1}">
      <dgm:prSet custT="1"/>
      <dgm:spPr/>
      <dgm:t>
        <a:bodyPr/>
        <a:lstStyle/>
        <a:p>
          <a:pPr algn="ctr"/>
          <a:r>
            <a:rPr lang="en-ZA" sz="2400" b="1" smtClean="0"/>
            <a:t>DAC brix in cane</a:t>
          </a:r>
          <a:endParaRPr lang="en-ZA" sz="2400" b="1" dirty="0" smtClean="0"/>
        </a:p>
      </dgm:t>
    </dgm:pt>
    <dgm:pt modelId="{886BEC10-C440-4554-BB28-31F0B3BFCB9A}" type="parTrans" cxnId="{83E5C215-5043-4E9C-AF3F-D91624BC7718}">
      <dgm:prSet/>
      <dgm:spPr/>
      <dgm:t>
        <a:bodyPr/>
        <a:lstStyle/>
        <a:p>
          <a:pPr algn="ctr"/>
          <a:endParaRPr lang="en-US" sz="2400" b="1"/>
        </a:p>
      </dgm:t>
    </dgm:pt>
    <dgm:pt modelId="{2687C0F7-70D5-48F9-BAB0-250C8554B710}" type="sibTrans" cxnId="{83E5C215-5043-4E9C-AF3F-D91624BC7718}">
      <dgm:prSet/>
      <dgm:spPr/>
      <dgm:t>
        <a:bodyPr/>
        <a:lstStyle/>
        <a:p>
          <a:pPr algn="ctr"/>
          <a:endParaRPr lang="en-US" sz="2400" b="1"/>
        </a:p>
      </dgm:t>
    </dgm:pt>
    <dgm:pt modelId="{2815EF14-8DA5-44C0-8C1D-5CD73DB0AAAC}">
      <dgm:prSet custT="1"/>
      <dgm:spPr/>
      <dgm:t>
        <a:bodyPr/>
        <a:lstStyle/>
        <a:p>
          <a:pPr algn="ctr"/>
          <a:r>
            <a:rPr lang="en-ZA" sz="2400" b="1" smtClean="0"/>
            <a:t>DAC pol in cane</a:t>
          </a:r>
          <a:endParaRPr lang="en-ZA" sz="2400" b="1" dirty="0" smtClean="0"/>
        </a:p>
      </dgm:t>
    </dgm:pt>
    <dgm:pt modelId="{1848D8AB-20DF-423B-9AAF-7D4E40CAC52D}" type="parTrans" cxnId="{BAC84D16-285D-4EDC-BB46-21B470AA7D22}">
      <dgm:prSet/>
      <dgm:spPr/>
      <dgm:t>
        <a:bodyPr/>
        <a:lstStyle/>
        <a:p>
          <a:pPr algn="ctr"/>
          <a:endParaRPr lang="en-US" sz="2400" b="1"/>
        </a:p>
      </dgm:t>
    </dgm:pt>
    <dgm:pt modelId="{627F0622-1D38-4640-88AB-2EFF61BADBDA}" type="sibTrans" cxnId="{BAC84D16-285D-4EDC-BB46-21B470AA7D22}">
      <dgm:prSet/>
      <dgm:spPr/>
      <dgm:t>
        <a:bodyPr/>
        <a:lstStyle/>
        <a:p>
          <a:pPr algn="ctr"/>
          <a:endParaRPr lang="en-US" sz="2400" b="1"/>
        </a:p>
      </dgm:t>
    </dgm:pt>
    <dgm:pt modelId="{7C4A7613-8E42-4F46-97D7-E00B5AD00B9F}">
      <dgm:prSet custT="1"/>
      <dgm:spPr/>
      <dgm:t>
        <a:bodyPr/>
        <a:lstStyle/>
        <a:p>
          <a:pPr algn="ctr"/>
          <a:r>
            <a:rPr lang="en-ZA" sz="2400" b="1" smtClean="0"/>
            <a:t>Cane per hour</a:t>
          </a:r>
          <a:endParaRPr lang="en-ZA" sz="2400" b="1" dirty="0" smtClean="0"/>
        </a:p>
      </dgm:t>
    </dgm:pt>
    <dgm:pt modelId="{FA572A5C-B39B-4E89-ADC3-D09385320D59}" type="parTrans" cxnId="{4F3E3B09-8299-400F-A09C-5F054E49268E}">
      <dgm:prSet/>
      <dgm:spPr/>
      <dgm:t>
        <a:bodyPr/>
        <a:lstStyle/>
        <a:p>
          <a:pPr algn="ctr"/>
          <a:endParaRPr lang="en-US" sz="2400" b="1"/>
        </a:p>
      </dgm:t>
    </dgm:pt>
    <dgm:pt modelId="{7E6FB8A7-25B9-41BB-A38E-E0C074F362E1}" type="sibTrans" cxnId="{4F3E3B09-8299-400F-A09C-5F054E49268E}">
      <dgm:prSet/>
      <dgm:spPr/>
      <dgm:t>
        <a:bodyPr/>
        <a:lstStyle/>
        <a:p>
          <a:pPr algn="ctr"/>
          <a:endParaRPr lang="en-US" sz="2400" b="1"/>
        </a:p>
      </dgm:t>
    </dgm:pt>
    <dgm:pt modelId="{A713FBCD-4910-461E-AC3C-25954BAF6F1B}">
      <dgm:prSet custT="1"/>
      <dgm:spPr/>
      <dgm:t>
        <a:bodyPr/>
        <a:lstStyle/>
        <a:p>
          <a:pPr algn="ctr"/>
          <a:r>
            <a:rPr lang="en-ZA" sz="2400" b="1" smtClean="0"/>
            <a:t>Fibre per hour</a:t>
          </a:r>
          <a:endParaRPr lang="en-ZA" sz="2400" b="1" dirty="0" smtClean="0"/>
        </a:p>
      </dgm:t>
    </dgm:pt>
    <dgm:pt modelId="{DA63A361-98A2-4D68-B318-AF43B3C8A9ED}" type="parTrans" cxnId="{89F850B0-F35D-4132-82E2-DE7CD1F3ADFB}">
      <dgm:prSet/>
      <dgm:spPr/>
      <dgm:t>
        <a:bodyPr/>
        <a:lstStyle/>
        <a:p>
          <a:pPr algn="ctr"/>
          <a:endParaRPr lang="en-US" sz="2400" b="1"/>
        </a:p>
      </dgm:t>
    </dgm:pt>
    <dgm:pt modelId="{12B22EEE-F291-4392-A9A4-C9F0DED5EB18}" type="sibTrans" cxnId="{89F850B0-F35D-4132-82E2-DE7CD1F3ADFB}">
      <dgm:prSet/>
      <dgm:spPr/>
      <dgm:t>
        <a:bodyPr/>
        <a:lstStyle/>
        <a:p>
          <a:pPr algn="ctr"/>
          <a:endParaRPr lang="en-US" sz="2400" b="1"/>
        </a:p>
      </dgm:t>
    </dgm:pt>
    <dgm:pt modelId="{E4AC6CB5-8145-46E5-BC0E-522E0C77C40D}" type="pres">
      <dgm:prSet presAssocID="{05762F8C-420F-43B4-A00B-FFFF924EB3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61B879-74E8-463C-A55C-D37DF0B31D21}" type="pres">
      <dgm:prSet presAssocID="{2A0F756B-874C-4B82-87F9-CE297091BEED}" presName="parentText" presStyleLbl="node1" presStyleIdx="0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F89FC-B4DF-47B4-B6E3-ADD92BD547AD}" type="pres">
      <dgm:prSet presAssocID="{F4A2ED13-740F-4B51-8451-4DB9A0AC8791}" presName="spacer" presStyleCnt="0"/>
      <dgm:spPr/>
    </dgm:pt>
    <dgm:pt modelId="{CD99E1EC-A8DF-46BF-B730-86A61D0A573F}" type="pres">
      <dgm:prSet presAssocID="{E39A1565-7B80-4743-A972-F91E836EE509}" presName="parentText" presStyleLbl="node1" presStyleIdx="1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80F59-7D9C-4306-A0B8-B7B66A1B19CC}" type="pres">
      <dgm:prSet presAssocID="{DF396C4A-6187-4E67-A011-CA6469D562F2}" presName="spacer" presStyleCnt="0"/>
      <dgm:spPr/>
    </dgm:pt>
    <dgm:pt modelId="{4B49F2BD-B00A-4020-A80D-29D9CD8B2155}" type="pres">
      <dgm:prSet presAssocID="{F02FB63C-AD0E-4C6A-9D5B-D38040BFE15C}" presName="parentText" presStyleLbl="node1" presStyleIdx="2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232A47-CF62-49E1-AFD5-A41C6F1077D3}" type="pres">
      <dgm:prSet presAssocID="{D5F9E5AD-DED1-4B2C-BE6F-950A4262F4A4}" presName="spacer" presStyleCnt="0"/>
      <dgm:spPr/>
    </dgm:pt>
    <dgm:pt modelId="{1E4DDA9B-60A6-4DF0-9090-BC28BA54ED6D}" type="pres">
      <dgm:prSet presAssocID="{B9A0164D-BF75-4BF3-AD29-87AA689345AE}" presName="parentText" presStyleLbl="node1" presStyleIdx="3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64A795-8E47-4108-9C5A-68E71984E886}" type="pres">
      <dgm:prSet presAssocID="{F293CF43-8CD4-4D05-89D5-A9498FC3E522}" presName="spacer" presStyleCnt="0"/>
      <dgm:spPr/>
    </dgm:pt>
    <dgm:pt modelId="{9B704224-63C3-49B3-9123-8B7E8C72FDCE}" type="pres">
      <dgm:prSet presAssocID="{43CE92A0-CE46-4DA9-9E64-5D2A1541E2E0}" presName="parentText" presStyleLbl="node1" presStyleIdx="4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A52CE-B30B-4B73-82D1-C47E5F19E412}" type="pres">
      <dgm:prSet presAssocID="{2D6792AD-816E-4ED0-A39B-093675E9F632}" presName="spacer" presStyleCnt="0"/>
      <dgm:spPr/>
    </dgm:pt>
    <dgm:pt modelId="{9B868359-1149-4793-9383-E91E0F700762}" type="pres">
      <dgm:prSet presAssocID="{824E5A75-0E0E-4D18-8D43-3713B4C54CC2}" presName="parentText" presStyleLbl="node1" presStyleIdx="5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0A287-79A8-4409-BDA4-A5446C915A65}" type="pres">
      <dgm:prSet presAssocID="{7A06949C-E72E-4CA7-9797-B6E50AA69A73}" presName="spacer" presStyleCnt="0"/>
      <dgm:spPr/>
    </dgm:pt>
    <dgm:pt modelId="{7354B0CD-49B3-4BEE-86AE-3CC82F28D310}" type="pres">
      <dgm:prSet presAssocID="{BF347AA7-F000-4E82-8285-1F46B3DAE6C6}" presName="parentText" presStyleLbl="node1" presStyleIdx="6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522E44-EEEC-48D0-B4BA-EF2C39F3C07C}" type="pres">
      <dgm:prSet presAssocID="{593C3C90-35F3-4938-9ADE-E8FAAA42CDB8}" presName="spacer" presStyleCnt="0"/>
      <dgm:spPr/>
    </dgm:pt>
    <dgm:pt modelId="{EE90B1E8-7686-4DFC-8C43-C438B346C5C7}" type="pres">
      <dgm:prSet presAssocID="{101096CD-4778-4F94-A625-31852226A39F}" presName="parentText" presStyleLbl="node1" presStyleIdx="7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8DF1EB-D482-413E-AE16-4D9AF0ABC5F1}" type="pres">
      <dgm:prSet presAssocID="{0D28406E-16F4-4DFE-8EBF-941E0CFC072F}" presName="spacer" presStyleCnt="0"/>
      <dgm:spPr/>
    </dgm:pt>
    <dgm:pt modelId="{E80B8731-28BC-4FB9-99B5-A5D5A1EA1061}" type="pres">
      <dgm:prSet presAssocID="{DA9E39E6-904E-494B-A8B9-B8AAAB855789}" presName="parentText" presStyleLbl="node1" presStyleIdx="8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8E48F-6CD8-4AD5-848B-7DA9D8E7A05D}" type="pres">
      <dgm:prSet presAssocID="{9C77971A-C0E7-45ED-9227-EE01C54A4920}" presName="spacer" presStyleCnt="0"/>
      <dgm:spPr/>
    </dgm:pt>
    <dgm:pt modelId="{31826F51-3DB2-4725-81DF-D73B37428532}" type="pres">
      <dgm:prSet presAssocID="{21520B9A-ABA4-429C-8E14-E0A971191471}" presName="parentText" presStyleLbl="node1" presStyleIdx="9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D8CBA9-ED42-4405-8309-C5E9DA90E30B}" type="pres">
      <dgm:prSet presAssocID="{FA737037-EE85-4837-8C3E-C124A6B468EB}" presName="spacer" presStyleCnt="0"/>
      <dgm:spPr/>
    </dgm:pt>
    <dgm:pt modelId="{3F306766-8344-4C20-ADDB-49532158DDD7}" type="pres">
      <dgm:prSet presAssocID="{9857B306-4701-405F-AD8E-C9B8794079B8}" presName="parentText" presStyleLbl="node1" presStyleIdx="10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4E7102-AEEB-48B5-A2C5-222F7F36A955}" type="pres">
      <dgm:prSet presAssocID="{716E3E2A-01A2-484A-AD1F-B3F30633C81B}" presName="spacer" presStyleCnt="0"/>
      <dgm:spPr/>
    </dgm:pt>
    <dgm:pt modelId="{050F6B47-D8D0-4B1B-B4FB-8F675ED96228}" type="pres">
      <dgm:prSet presAssocID="{4335D786-4783-4C45-97D6-62B1EFA1AD80}" presName="parentText" presStyleLbl="node1" presStyleIdx="11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DBCBA-2608-4FEB-8629-4F1126F0BA43}" type="pres">
      <dgm:prSet presAssocID="{D124FC92-2FCA-4A40-A02A-B95E4EB2628B}" presName="spacer" presStyleCnt="0"/>
      <dgm:spPr/>
    </dgm:pt>
    <dgm:pt modelId="{0293AF29-5A81-46D7-83EE-C96223928250}" type="pres">
      <dgm:prSet presAssocID="{CCD13CDD-C39B-4375-B09C-691793144BB1}" presName="parentText" presStyleLbl="node1" presStyleIdx="12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8E8C13-A68A-40F7-931C-16E1F9FF87D4}" type="pres">
      <dgm:prSet presAssocID="{2687C0F7-70D5-48F9-BAB0-250C8554B710}" presName="spacer" presStyleCnt="0"/>
      <dgm:spPr/>
    </dgm:pt>
    <dgm:pt modelId="{EE2BF976-3D5C-4155-B792-D6DAA311ED98}" type="pres">
      <dgm:prSet presAssocID="{2815EF14-8DA5-44C0-8C1D-5CD73DB0AAAC}" presName="parentText" presStyleLbl="node1" presStyleIdx="13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FE3F66-F35B-4B96-9E79-C8E13C82D93C}" type="pres">
      <dgm:prSet presAssocID="{627F0622-1D38-4640-88AB-2EFF61BADBDA}" presName="spacer" presStyleCnt="0"/>
      <dgm:spPr/>
    </dgm:pt>
    <dgm:pt modelId="{FEF186D9-02C0-42A5-B8A9-C34291B0C29E}" type="pres">
      <dgm:prSet presAssocID="{7C4A7613-8E42-4F46-97D7-E00B5AD00B9F}" presName="parentText" presStyleLbl="node1" presStyleIdx="14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853CD-314E-47F9-8288-38BC81CCBE12}" type="pres">
      <dgm:prSet presAssocID="{7E6FB8A7-25B9-41BB-A38E-E0C074F362E1}" presName="spacer" presStyleCnt="0"/>
      <dgm:spPr/>
    </dgm:pt>
    <dgm:pt modelId="{20B07158-DCAD-44DC-B428-0669A1C53520}" type="pres">
      <dgm:prSet presAssocID="{A713FBCD-4910-461E-AC3C-25954BAF6F1B}" presName="parentText" presStyleLbl="node1" presStyleIdx="15" presStyleCnt="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957EA7-BC92-4316-A377-D0BE90934E25}" srcId="{05762F8C-420F-43B4-A00B-FFFF924EB375}" destId="{2A0F756B-874C-4B82-87F9-CE297091BEED}" srcOrd="0" destOrd="0" parTransId="{4372211C-0047-4271-8300-20876C7C9F8F}" sibTransId="{F4A2ED13-740F-4B51-8451-4DB9A0AC8791}"/>
    <dgm:cxn modelId="{4F3E3B09-8299-400F-A09C-5F054E49268E}" srcId="{05762F8C-420F-43B4-A00B-FFFF924EB375}" destId="{7C4A7613-8E42-4F46-97D7-E00B5AD00B9F}" srcOrd="14" destOrd="0" parTransId="{FA572A5C-B39B-4E89-ADC3-D09385320D59}" sibTransId="{7E6FB8A7-25B9-41BB-A38E-E0C074F362E1}"/>
    <dgm:cxn modelId="{C902DAC1-AAEE-4682-8DF4-7C7D6AC42A4A}" type="presOf" srcId="{CCD13CDD-C39B-4375-B09C-691793144BB1}" destId="{0293AF29-5A81-46D7-83EE-C96223928250}" srcOrd="0" destOrd="0" presId="urn:microsoft.com/office/officeart/2005/8/layout/vList2"/>
    <dgm:cxn modelId="{BE86A512-8E65-414A-B161-C435917FAFE1}" srcId="{05762F8C-420F-43B4-A00B-FFFF924EB375}" destId="{4335D786-4783-4C45-97D6-62B1EFA1AD80}" srcOrd="11" destOrd="0" parTransId="{02FE7FD7-DB83-40D4-A9E7-AACC511CF42B}" sibTransId="{D124FC92-2FCA-4A40-A02A-B95E4EB2628B}"/>
    <dgm:cxn modelId="{ADA56607-FAA5-47FF-809F-9DB70333178E}" srcId="{05762F8C-420F-43B4-A00B-FFFF924EB375}" destId="{21520B9A-ABA4-429C-8E14-E0A971191471}" srcOrd="9" destOrd="0" parTransId="{B8F10079-2D39-4F41-95FE-06A007F62BEF}" sibTransId="{FA737037-EE85-4837-8C3E-C124A6B468EB}"/>
    <dgm:cxn modelId="{7531B427-607F-4D93-BC29-973BEC9EEB85}" type="presOf" srcId="{4335D786-4783-4C45-97D6-62B1EFA1AD80}" destId="{050F6B47-D8D0-4B1B-B4FB-8F675ED96228}" srcOrd="0" destOrd="0" presId="urn:microsoft.com/office/officeart/2005/8/layout/vList2"/>
    <dgm:cxn modelId="{745DF7D2-2E87-4AF7-A761-CEBC9FDE224B}" srcId="{05762F8C-420F-43B4-A00B-FFFF924EB375}" destId="{824E5A75-0E0E-4D18-8D43-3713B4C54CC2}" srcOrd="5" destOrd="0" parTransId="{35CA0629-B0D7-4540-AB2F-569AE75C1F2C}" sibTransId="{7A06949C-E72E-4CA7-9797-B6E50AA69A73}"/>
    <dgm:cxn modelId="{7C83DA1B-394A-4F43-BE1A-8CC2B10B24B5}" type="presOf" srcId="{21520B9A-ABA4-429C-8E14-E0A971191471}" destId="{31826F51-3DB2-4725-81DF-D73B37428532}" srcOrd="0" destOrd="0" presId="urn:microsoft.com/office/officeart/2005/8/layout/vList2"/>
    <dgm:cxn modelId="{19F5AE4E-7791-4C53-91F9-82BCF4BAE32E}" type="presOf" srcId="{A713FBCD-4910-461E-AC3C-25954BAF6F1B}" destId="{20B07158-DCAD-44DC-B428-0669A1C53520}" srcOrd="0" destOrd="0" presId="urn:microsoft.com/office/officeart/2005/8/layout/vList2"/>
    <dgm:cxn modelId="{B6DFDC89-2C8B-4BA3-ACEA-A96C1139D00A}" srcId="{05762F8C-420F-43B4-A00B-FFFF924EB375}" destId="{9857B306-4701-405F-AD8E-C9B8794079B8}" srcOrd="10" destOrd="0" parTransId="{8C92CE7D-AE9E-4AAD-B918-3F9C7C488F9B}" sibTransId="{716E3E2A-01A2-484A-AD1F-B3F30633C81B}"/>
    <dgm:cxn modelId="{BE8614EB-8435-46CE-ACEC-7F6E73B85A60}" type="presOf" srcId="{BF347AA7-F000-4E82-8285-1F46B3DAE6C6}" destId="{7354B0CD-49B3-4BEE-86AE-3CC82F28D310}" srcOrd="0" destOrd="0" presId="urn:microsoft.com/office/officeart/2005/8/layout/vList2"/>
    <dgm:cxn modelId="{89F850B0-F35D-4132-82E2-DE7CD1F3ADFB}" srcId="{05762F8C-420F-43B4-A00B-FFFF924EB375}" destId="{A713FBCD-4910-461E-AC3C-25954BAF6F1B}" srcOrd="15" destOrd="0" parTransId="{DA63A361-98A2-4D68-B318-AF43B3C8A9ED}" sibTransId="{12B22EEE-F291-4392-A9A4-C9F0DED5EB18}"/>
    <dgm:cxn modelId="{BAC84D16-285D-4EDC-BB46-21B470AA7D22}" srcId="{05762F8C-420F-43B4-A00B-FFFF924EB375}" destId="{2815EF14-8DA5-44C0-8C1D-5CD73DB0AAAC}" srcOrd="13" destOrd="0" parTransId="{1848D8AB-20DF-423B-9AAF-7D4E40CAC52D}" sibTransId="{627F0622-1D38-4640-88AB-2EFF61BADBDA}"/>
    <dgm:cxn modelId="{20A7AB75-1C4B-4258-8580-C776D3A20496}" type="presOf" srcId="{101096CD-4778-4F94-A625-31852226A39F}" destId="{EE90B1E8-7686-4DFC-8C43-C438B346C5C7}" srcOrd="0" destOrd="0" presId="urn:microsoft.com/office/officeart/2005/8/layout/vList2"/>
    <dgm:cxn modelId="{FBD30491-50D5-498F-BE78-07DEC77E21CB}" type="presOf" srcId="{E39A1565-7B80-4743-A972-F91E836EE509}" destId="{CD99E1EC-A8DF-46BF-B730-86A61D0A573F}" srcOrd="0" destOrd="0" presId="urn:microsoft.com/office/officeart/2005/8/layout/vList2"/>
    <dgm:cxn modelId="{3A178CA2-4E40-4447-9E2B-1E530AAEF434}" srcId="{05762F8C-420F-43B4-A00B-FFFF924EB375}" destId="{BF347AA7-F000-4E82-8285-1F46B3DAE6C6}" srcOrd="6" destOrd="0" parTransId="{3352F0C9-8756-4F2E-BEB3-249CE7CC8EC3}" sibTransId="{593C3C90-35F3-4938-9ADE-E8FAAA42CDB8}"/>
    <dgm:cxn modelId="{83E5C215-5043-4E9C-AF3F-D91624BC7718}" srcId="{05762F8C-420F-43B4-A00B-FFFF924EB375}" destId="{CCD13CDD-C39B-4375-B09C-691793144BB1}" srcOrd="12" destOrd="0" parTransId="{886BEC10-C440-4554-BB28-31F0B3BFCB9A}" sibTransId="{2687C0F7-70D5-48F9-BAB0-250C8554B710}"/>
    <dgm:cxn modelId="{66D2A827-AA74-46BD-AF75-E67559944599}" type="presOf" srcId="{05762F8C-420F-43B4-A00B-FFFF924EB375}" destId="{E4AC6CB5-8145-46E5-BC0E-522E0C77C40D}" srcOrd="0" destOrd="0" presId="urn:microsoft.com/office/officeart/2005/8/layout/vList2"/>
    <dgm:cxn modelId="{4199F21E-0EE7-41B8-AC2B-B11502C04513}" type="presOf" srcId="{824E5A75-0E0E-4D18-8D43-3713B4C54CC2}" destId="{9B868359-1149-4793-9383-E91E0F700762}" srcOrd="0" destOrd="0" presId="urn:microsoft.com/office/officeart/2005/8/layout/vList2"/>
    <dgm:cxn modelId="{840BD5EB-F5A6-4761-9A29-21509DCC0D80}" type="presOf" srcId="{43CE92A0-CE46-4DA9-9E64-5D2A1541E2E0}" destId="{9B704224-63C3-49B3-9123-8B7E8C72FDCE}" srcOrd="0" destOrd="0" presId="urn:microsoft.com/office/officeart/2005/8/layout/vList2"/>
    <dgm:cxn modelId="{DE66D65F-0CB0-41ED-AD18-9C027946D8F1}" srcId="{05762F8C-420F-43B4-A00B-FFFF924EB375}" destId="{B9A0164D-BF75-4BF3-AD29-87AA689345AE}" srcOrd="3" destOrd="0" parTransId="{64D2610C-CBC3-4DB6-A453-7E68F1700B0C}" sibTransId="{F293CF43-8CD4-4D05-89D5-A9498FC3E522}"/>
    <dgm:cxn modelId="{E505C975-8F98-49E9-B188-B3FD64A56165}" type="presOf" srcId="{B9A0164D-BF75-4BF3-AD29-87AA689345AE}" destId="{1E4DDA9B-60A6-4DF0-9090-BC28BA54ED6D}" srcOrd="0" destOrd="0" presId="urn:microsoft.com/office/officeart/2005/8/layout/vList2"/>
    <dgm:cxn modelId="{C29F8B5C-2871-4A54-B439-28292E3F970B}" type="presOf" srcId="{2815EF14-8DA5-44C0-8C1D-5CD73DB0AAAC}" destId="{EE2BF976-3D5C-4155-B792-D6DAA311ED98}" srcOrd="0" destOrd="0" presId="urn:microsoft.com/office/officeart/2005/8/layout/vList2"/>
    <dgm:cxn modelId="{2EA4B40F-F835-4F6A-BEF2-3E233F49259A}" srcId="{05762F8C-420F-43B4-A00B-FFFF924EB375}" destId="{43CE92A0-CE46-4DA9-9E64-5D2A1541E2E0}" srcOrd="4" destOrd="0" parTransId="{3C6CBFA4-F5AD-41B1-90E0-764DA2F9897A}" sibTransId="{2D6792AD-816E-4ED0-A39B-093675E9F632}"/>
    <dgm:cxn modelId="{75F72797-9D88-4A7B-8942-FBFA53777882}" type="presOf" srcId="{DA9E39E6-904E-494B-A8B9-B8AAAB855789}" destId="{E80B8731-28BC-4FB9-99B5-A5D5A1EA1061}" srcOrd="0" destOrd="0" presId="urn:microsoft.com/office/officeart/2005/8/layout/vList2"/>
    <dgm:cxn modelId="{CB625FEB-DB65-448E-BBBF-8A80B4E2FC14}" type="presOf" srcId="{F02FB63C-AD0E-4C6A-9D5B-D38040BFE15C}" destId="{4B49F2BD-B00A-4020-A80D-29D9CD8B2155}" srcOrd="0" destOrd="0" presId="urn:microsoft.com/office/officeart/2005/8/layout/vList2"/>
    <dgm:cxn modelId="{F03CB882-30F8-46AC-A653-5A1D990E77A8}" type="presOf" srcId="{2A0F756B-874C-4B82-87F9-CE297091BEED}" destId="{4461B879-74E8-463C-A55C-D37DF0B31D21}" srcOrd="0" destOrd="0" presId="urn:microsoft.com/office/officeart/2005/8/layout/vList2"/>
    <dgm:cxn modelId="{F0347463-4D49-4228-A8B6-4EC3ECEBC05B}" srcId="{05762F8C-420F-43B4-A00B-FFFF924EB375}" destId="{E39A1565-7B80-4743-A972-F91E836EE509}" srcOrd="1" destOrd="0" parTransId="{7730EC27-C583-4C68-A540-C2C0CEB4907B}" sibTransId="{DF396C4A-6187-4E67-A011-CA6469D562F2}"/>
    <dgm:cxn modelId="{B2D87E05-F2B8-4A73-BEBB-273671BFBC1D}" srcId="{05762F8C-420F-43B4-A00B-FFFF924EB375}" destId="{F02FB63C-AD0E-4C6A-9D5B-D38040BFE15C}" srcOrd="2" destOrd="0" parTransId="{3E74167C-26F0-4CB2-A9F2-9EDB6C428256}" sibTransId="{D5F9E5AD-DED1-4B2C-BE6F-950A4262F4A4}"/>
    <dgm:cxn modelId="{E3FB8DF7-83D8-4C67-98EE-1F94844FD308}" srcId="{05762F8C-420F-43B4-A00B-FFFF924EB375}" destId="{DA9E39E6-904E-494B-A8B9-B8AAAB855789}" srcOrd="8" destOrd="0" parTransId="{B9AE8498-D3E8-4B66-A428-7D652D8FE7C1}" sibTransId="{9C77971A-C0E7-45ED-9227-EE01C54A4920}"/>
    <dgm:cxn modelId="{BA80002B-F186-4414-991A-E15C63372AE6}" type="presOf" srcId="{9857B306-4701-405F-AD8E-C9B8794079B8}" destId="{3F306766-8344-4C20-ADDB-49532158DDD7}" srcOrd="0" destOrd="0" presId="urn:microsoft.com/office/officeart/2005/8/layout/vList2"/>
    <dgm:cxn modelId="{0F051B0B-4EA3-44AB-9F45-09E5AB7479E1}" type="presOf" srcId="{7C4A7613-8E42-4F46-97D7-E00B5AD00B9F}" destId="{FEF186D9-02C0-42A5-B8A9-C34291B0C29E}" srcOrd="0" destOrd="0" presId="urn:microsoft.com/office/officeart/2005/8/layout/vList2"/>
    <dgm:cxn modelId="{D90BB33B-8958-4731-82B3-2266F76334CF}" srcId="{05762F8C-420F-43B4-A00B-FFFF924EB375}" destId="{101096CD-4778-4F94-A625-31852226A39F}" srcOrd="7" destOrd="0" parTransId="{3B819C8F-0417-4273-AB3F-C303CFC702BB}" sibTransId="{0D28406E-16F4-4DFE-8EBF-941E0CFC072F}"/>
    <dgm:cxn modelId="{28FD503D-4CF1-4B74-96BA-36462D2E5D34}" type="presParOf" srcId="{E4AC6CB5-8145-46E5-BC0E-522E0C77C40D}" destId="{4461B879-74E8-463C-A55C-D37DF0B31D21}" srcOrd="0" destOrd="0" presId="urn:microsoft.com/office/officeart/2005/8/layout/vList2"/>
    <dgm:cxn modelId="{FDB95747-E349-4242-B462-43966C6147F5}" type="presParOf" srcId="{E4AC6CB5-8145-46E5-BC0E-522E0C77C40D}" destId="{DF7F89FC-B4DF-47B4-B6E3-ADD92BD547AD}" srcOrd="1" destOrd="0" presId="urn:microsoft.com/office/officeart/2005/8/layout/vList2"/>
    <dgm:cxn modelId="{40DFCC7D-D4BB-4E25-8CF8-2137097B0AC6}" type="presParOf" srcId="{E4AC6CB5-8145-46E5-BC0E-522E0C77C40D}" destId="{CD99E1EC-A8DF-46BF-B730-86A61D0A573F}" srcOrd="2" destOrd="0" presId="urn:microsoft.com/office/officeart/2005/8/layout/vList2"/>
    <dgm:cxn modelId="{55387EBE-35BF-4794-84EC-FD1CA46983D6}" type="presParOf" srcId="{E4AC6CB5-8145-46E5-BC0E-522E0C77C40D}" destId="{ED680F59-7D9C-4306-A0B8-B7B66A1B19CC}" srcOrd="3" destOrd="0" presId="urn:microsoft.com/office/officeart/2005/8/layout/vList2"/>
    <dgm:cxn modelId="{C6E26AA3-9D51-4DB0-83DF-490D369448AB}" type="presParOf" srcId="{E4AC6CB5-8145-46E5-BC0E-522E0C77C40D}" destId="{4B49F2BD-B00A-4020-A80D-29D9CD8B2155}" srcOrd="4" destOrd="0" presId="urn:microsoft.com/office/officeart/2005/8/layout/vList2"/>
    <dgm:cxn modelId="{362C3475-0B5D-4AD7-919B-C2F222BF8322}" type="presParOf" srcId="{E4AC6CB5-8145-46E5-BC0E-522E0C77C40D}" destId="{3F232A47-CF62-49E1-AFD5-A41C6F1077D3}" srcOrd="5" destOrd="0" presId="urn:microsoft.com/office/officeart/2005/8/layout/vList2"/>
    <dgm:cxn modelId="{D41052F2-CDB4-496C-9C40-CD30A8E2CD2A}" type="presParOf" srcId="{E4AC6CB5-8145-46E5-BC0E-522E0C77C40D}" destId="{1E4DDA9B-60A6-4DF0-9090-BC28BA54ED6D}" srcOrd="6" destOrd="0" presId="urn:microsoft.com/office/officeart/2005/8/layout/vList2"/>
    <dgm:cxn modelId="{7E641080-9DE6-44D2-BF36-958560DC6C5B}" type="presParOf" srcId="{E4AC6CB5-8145-46E5-BC0E-522E0C77C40D}" destId="{9164A795-8E47-4108-9C5A-68E71984E886}" srcOrd="7" destOrd="0" presId="urn:microsoft.com/office/officeart/2005/8/layout/vList2"/>
    <dgm:cxn modelId="{7EB4C3AE-1B98-4D05-AAB8-CE08466BF912}" type="presParOf" srcId="{E4AC6CB5-8145-46E5-BC0E-522E0C77C40D}" destId="{9B704224-63C3-49B3-9123-8B7E8C72FDCE}" srcOrd="8" destOrd="0" presId="urn:microsoft.com/office/officeart/2005/8/layout/vList2"/>
    <dgm:cxn modelId="{11E7D035-8AEA-43DD-A558-2A14CB9986A7}" type="presParOf" srcId="{E4AC6CB5-8145-46E5-BC0E-522E0C77C40D}" destId="{CF6A52CE-B30B-4B73-82D1-C47E5F19E412}" srcOrd="9" destOrd="0" presId="urn:microsoft.com/office/officeart/2005/8/layout/vList2"/>
    <dgm:cxn modelId="{481FA3F3-2A68-45CD-A4C1-9B452A4062E4}" type="presParOf" srcId="{E4AC6CB5-8145-46E5-BC0E-522E0C77C40D}" destId="{9B868359-1149-4793-9383-E91E0F700762}" srcOrd="10" destOrd="0" presId="urn:microsoft.com/office/officeart/2005/8/layout/vList2"/>
    <dgm:cxn modelId="{7DF2E5BF-2823-49D0-9C58-567FB173871A}" type="presParOf" srcId="{E4AC6CB5-8145-46E5-BC0E-522E0C77C40D}" destId="{5610A287-79A8-4409-BDA4-A5446C915A65}" srcOrd="11" destOrd="0" presId="urn:microsoft.com/office/officeart/2005/8/layout/vList2"/>
    <dgm:cxn modelId="{D7279CE1-E92D-4113-AF13-979D837F3B69}" type="presParOf" srcId="{E4AC6CB5-8145-46E5-BC0E-522E0C77C40D}" destId="{7354B0CD-49B3-4BEE-86AE-3CC82F28D310}" srcOrd="12" destOrd="0" presId="urn:microsoft.com/office/officeart/2005/8/layout/vList2"/>
    <dgm:cxn modelId="{74543A7C-43C2-40DE-8C75-C6906EA4D6F6}" type="presParOf" srcId="{E4AC6CB5-8145-46E5-BC0E-522E0C77C40D}" destId="{57522E44-EEEC-48D0-B4BA-EF2C39F3C07C}" srcOrd="13" destOrd="0" presId="urn:microsoft.com/office/officeart/2005/8/layout/vList2"/>
    <dgm:cxn modelId="{A8998EAA-917D-416C-913F-793F4285D51A}" type="presParOf" srcId="{E4AC6CB5-8145-46E5-BC0E-522E0C77C40D}" destId="{EE90B1E8-7686-4DFC-8C43-C438B346C5C7}" srcOrd="14" destOrd="0" presId="urn:microsoft.com/office/officeart/2005/8/layout/vList2"/>
    <dgm:cxn modelId="{F845FA9D-44C5-4A89-B50F-3B6D3D9759FF}" type="presParOf" srcId="{E4AC6CB5-8145-46E5-BC0E-522E0C77C40D}" destId="{FC8DF1EB-D482-413E-AE16-4D9AF0ABC5F1}" srcOrd="15" destOrd="0" presId="urn:microsoft.com/office/officeart/2005/8/layout/vList2"/>
    <dgm:cxn modelId="{5B2FCC14-07F9-481C-9598-AEA6EA6A82AD}" type="presParOf" srcId="{E4AC6CB5-8145-46E5-BC0E-522E0C77C40D}" destId="{E80B8731-28BC-4FB9-99B5-A5D5A1EA1061}" srcOrd="16" destOrd="0" presId="urn:microsoft.com/office/officeart/2005/8/layout/vList2"/>
    <dgm:cxn modelId="{B9A6D96F-796B-40B4-BB3B-D39E27C6501D}" type="presParOf" srcId="{E4AC6CB5-8145-46E5-BC0E-522E0C77C40D}" destId="{64F8E48F-6CD8-4AD5-848B-7DA9D8E7A05D}" srcOrd="17" destOrd="0" presId="urn:microsoft.com/office/officeart/2005/8/layout/vList2"/>
    <dgm:cxn modelId="{54E4E40A-90AD-4A11-9A0B-6423C55F5724}" type="presParOf" srcId="{E4AC6CB5-8145-46E5-BC0E-522E0C77C40D}" destId="{31826F51-3DB2-4725-81DF-D73B37428532}" srcOrd="18" destOrd="0" presId="urn:microsoft.com/office/officeart/2005/8/layout/vList2"/>
    <dgm:cxn modelId="{93287A25-66C1-43D6-86A2-1348C068D02E}" type="presParOf" srcId="{E4AC6CB5-8145-46E5-BC0E-522E0C77C40D}" destId="{2DD8CBA9-ED42-4405-8309-C5E9DA90E30B}" srcOrd="19" destOrd="0" presId="urn:microsoft.com/office/officeart/2005/8/layout/vList2"/>
    <dgm:cxn modelId="{F387DD1B-2456-44CB-A4AD-52B0021B504F}" type="presParOf" srcId="{E4AC6CB5-8145-46E5-BC0E-522E0C77C40D}" destId="{3F306766-8344-4C20-ADDB-49532158DDD7}" srcOrd="20" destOrd="0" presId="urn:microsoft.com/office/officeart/2005/8/layout/vList2"/>
    <dgm:cxn modelId="{DF7F0794-3B5F-46A3-85FA-C4734544B593}" type="presParOf" srcId="{E4AC6CB5-8145-46E5-BC0E-522E0C77C40D}" destId="{924E7102-AEEB-48B5-A2C5-222F7F36A955}" srcOrd="21" destOrd="0" presId="urn:microsoft.com/office/officeart/2005/8/layout/vList2"/>
    <dgm:cxn modelId="{00F9A307-7904-4FE9-A305-FB11AE004D15}" type="presParOf" srcId="{E4AC6CB5-8145-46E5-BC0E-522E0C77C40D}" destId="{050F6B47-D8D0-4B1B-B4FB-8F675ED96228}" srcOrd="22" destOrd="0" presId="urn:microsoft.com/office/officeart/2005/8/layout/vList2"/>
    <dgm:cxn modelId="{373BFA6A-FDFA-41A3-8F65-B006653E526B}" type="presParOf" srcId="{E4AC6CB5-8145-46E5-BC0E-522E0C77C40D}" destId="{694DBCBA-2608-4FEB-8629-4F1126F0BA43}" srcOrd="23" destOrd="0" presId="urn:microsoft.com/office/officeart/2005/8/layout/vList2"/>
    <dgm:cxn modelId="{BD0C0FF6-2E64-41DC-82E5-0A0970BB81CD}" type="presParOf" srcId="{E4AC6CB5-8145-46E5-BC0E-522E0C77C40D}" destId="{0293AF29-5A81-46D7-83EE-C96223928250}" srcOrd="24" destOrd="0" presId="urn:microsoft.com/office/officeart/2005/8/layout/vList2"/>
    <dgm:cxn modelId="{F2DFE10C-D08A-40D0-9C2A-40E7D9D2508A}" type="presParOf" srcId="{E4AC6CB5-8145-46E5-BC0E-522E0C77C40D}" destId="{E78E8C13-A68A-40F7-931C-16E1F9FF87D4}" srcOrd="25" destOrd="0" presId="urn:microsoft.com/office/officeart/2005/8/layout/vList2"/>
    <dgm:cxn modelId="{1D1B6184-E94E-456D-A08F-EE0A683EBD41}" type="presParOf" srcId="{E4AC6CB5-8145-46E5-BC0E-522E0C77C40D}" destId="{EE2BF976-3D5C-4155-B792-D6DAA311ED98}" srcOrd="26" destOrd="0" presId="urn:microsoft.com/office/officeart/2005/8/layout/vList2"/>
    <dgm:cxn modelId="{6118A751-399B-46CD-B346-9F4C05477BEE}" type="presParOf" srcId="{E4AC6CB5-8145-46E5-BC0E-522E0C77C40D}" destId="{0DFE3F66-F35B-4B96-9E79-C8E13C82D93C}" srcOrd="27" destOrd="0" presId="urn:microsoft.com/office/officeart/2005/8/layout/vList2"/>
    <dgm:cxn modelId="{510B1153-9837-4A68-AF56-B34B591FA1C3}" type="presParOf" srcId="{E4AC6CB5-8145-46E5-BC0E-522E0C77C40D}" destId="{FEF186D9-02C0-42A5-B8A9-C34291B0C29E}" srcOrd="28" destOrd="0" presId="urn:microsoft.com/office/officeart/2005/8/layout/vList2"/>
    <dgm:cxn modelId="{3A6914F7-664B-4381-A416-D5D37EC63747}" type="presParOf" srcId="{E4AC6CB5-8145-46E5-BC0E-522E0C77C40D}" destId="{0FF853CD-314E-47F9-8288-38BC81CCBE12}" srcOrd="29" destOrd="0" presId="urn:microsoft.com/office/officeart/2005/8/layout/vList2"/>
    <dgm:cxn modelId="{BA1DFE2F-FC6E-4B78-A549-61F09995074A}" type="presParOf" srcId="{E4AC6CB5-8145-46E5-BC0E-522E0C77C40D}" destId="{20B07158-DCAD-44DC-B428-0669A1C53520}" srcOrd="3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DB19B5-82E2-40E8-82C5-5567E040A039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B706CAD-9F13-4437-9483-92BC728DEA71}">
      <dgm:prSet phldrT="[Text]" custT="1"/>
      <dgm:spPr/>
      <dgm:t>
        <a:bodyPr/>
        <a:lstStyle/>
        <a:p>
          <a:pPr algn="ctr"/>
          <a:r>
            <a:rPr lang="en-ZA" sz="1800" b="1" dirty="0" smtClean="0"/>
            <a:t>Fibre % bagasse</a:t>
          </a:r>
          <a:endParaRPr lang="en-US" sz="1800" b="1" dirty="0"/>
        </a:p>
      </dgm:t>
    </dgm:pt>
    <dgm:pt modelId="{CF674B34-6CBF-42E6-BAC2-FB6DB3D2D972}" type="parTrans" cxnId="{1B57D308-0B90-4DF6-B6F2-50474F83012C}">
      <dgm:prSet/>
      <dgm:spPr/>
      <dgm:t>
        <a:bodyPr/>
        <a:lstStyle/>
        <a:p>
          <a:pPr algn="ctr"/>
          <a:endParaRPr lang="en-US" sz="1800" b="1"/>
        </a:p>
      </dgm:t>
    </dgm:pt>
    <dgm:pt modelId="{0331363D-F1A2-4147-A572-CBBA465242C8}" type="sibTrans" cxnId="{1B57D308-0B90-4DF6-B6F2-50474F83012C}">
      <dgm:prSet/>
      <dgm:spPr/>
      <dgm:t>
        <a:bodyPr/>
        <a:lstStyle/>
        <a:p>
          <a:pPr algn="ctr"/>
          <a:endParaRPr lang="en-US" sz="1800" b="1"/>
        </a:p>
      </dgm:t>
    </dgm:pt>
    <dgm:pt modelId="{5E0E59BF-225C-4161-9C98-F044E1B45DBD}">
      <dgm:prSet custT="1"/>
      <dgm:spPr/>
      <dgm:t>
        <a:bodyPr/>
        <a:lstStyle/>
        <a:p>
          <a:pPr algn="ctr"/>
          <a:r>
            <a:rPr lang="en-ZA" sz="1800" b="1" smtClean="0"/>
            <a:t>Pol % cane</a:t>
          </a:r>
          <a:endParaRPr lang="en-ZA" sz="1800" b="1" dirty="0" smtClean="0"/>
        </a:p>
      </dgm:t>
    </dgm:pt>
    <dgm:pt modelId="{FFD23D90-CC1B-4261-AFBE-A4858DBCE451}" type="parTrans" cxnId="{22086EED-71F6-49D3-A9E7-E1FC177CA9E4}">
      <dgm:prSet/>
      <dgm:spPr/>
      <dgm:t>
        <a:bodyPr/>
        <a:lstStyle/>
        <a:p>
          <a:pPr algn="ctr"/>
          <a:endParaRPr lang="en-US" sz="1800" b="1"/>
        </a:p>
      </dgm:t>
    </dgm:pt>
    <dgm:pt modelId="{D57BBDFE-94E9-43C5-987C-60F93E9B4B30}" type="sibTrans" cxnId="{22086EED-71F6-49D3-A9E7-E1FC177CA9E4}">
      <dgm:prSet/>
      <dgm:spPr/>
      <dgm:t>
        <a:bodyPr/>
        <a:lstStyle/>
        <a:p>
          <a:pPr algn="ctr"/>
          <a:endParaRPr lang="en-US" sz="1800" b="1"/>
        </a:p>
      </dgm:t>
    </dgm:pt>
    <dgm:pt modelId="{5BE7A51C-2C2C-4E04-BA35-8768FF4B282A}">
      <dgm:prSet custT="1"/>
      <dgm:spPr/>
      <dgm:t>
        <a:bodyPr/>
        <a:lstStyle/>
        <a:p>
          <a:pPr algn="ctr"/>
          <a:r>
            <a:rPr lang="en-ZA" sz="1800" b="1" smtClean="0"/>
            <a:t>Fibre % cane</a:t>
          </a:r>
          <a:endParaRPr lang="en-ZA" sz="1800" b="1" dirty="0" smtClean="0"/>
        </a:p>
      </dgm:t>
    </dgm:pt>
    <dgm:pt modelId="{0B57D679-617C-41FC-96E2-69ED323CF9F9}" type="parTrans" cxnId="{6ACD37DA-294E-4A55-BA33-F06BEB4644A3}">
      <dgm:prSet/>
      <dgm:spPr/>
      <dgm:t>
        <a:bodyPr/>
        <a:lstStyle/>
        <a:p>
          <a:pPr algn="ctr"/>
          <a:endParaRPr lang="en-US" sz="1800" b="1"/>
        </a:p>
      </dgm:t>
    </dgm:pt>
    <dgm:pt modelId="{2CB775A8-02E6-43AE-85E0-35B28A9B09AC}" type="sibTrans" cxnId="{6ACD37DA-294E-4A55-BA33-F06BEB4644A3}">
      <dgm:prSet/>
      <dgm:spPr/>
      <dgm:t>
        <a:bodyPr/>
        <a:lstStyle/>
        <a:p>
          <a:pPr algn="ctr"/>
          <a:endParaRPr lang="en-US" sz="1800" b="1"/>
        </a:p>
      </dgm:t>
    </dgm:pt>
    <dgm:pt modelId="{56EF23EE-91CE-4E00-A501-41AF25568021}">
      <dgm:prSet custT="1"/>
      <dgm:spPr/>
      <dgm:t>
        <a:bodyPr/>
        <a:lstStyle/>
        <a:p>
          <a:pPr algn="ctr"/>
          <a:r>
            <a:rPr lang="en-ZA" sz="1800" b="1" smtClean="0"/>
            <a:t>Brix % cane</a:t>
          </a:r>
          <a:endParaRPr lang="en-ZA" sz="1800" b="1" dirty="0" smtClean="0"/>
        </a:p>
      </dgm:t>
    </dgm:pt>
    <dgm:pt modelId="{C8829ACE-26CC-4C45-B1DD-3269FEE40D90}" type="parTrans" cxnId="{374CD11B-99EF-446F-9EC7-212D107250C9}">
      <dgm:prSet/>
      <dgm:spPr/>
      <dgm:t>
        <a:bodyPr/>
        <a:lstStyle/>
        <a:p>
          <a:pPr algn="ctr"/>
          <a:endParaRPr lang="en-US" sz="1800" b="1"/>
        </a:p>
      </dgm:t>
    </dgm:pt>
    <dgm:pt modelId="{6F9CB0AB-318A-4D8A-B2BB-96692A989D82}" type="sibTrans" cxnId="{374CD11B-99EF-446F-9EC7-212D107250C9}">
      <dgm:prSet/>
      <dgm:spPr/>
      <dgm:t>
        <a:bodyPr/>
        <a:lstStyle/>
        <a:p>
          <a:pPr algn="ctr"/>
          <a:endParaRPr lang="en-US" sz="1800" b="1"/>
        </a:p>
      </dgm:t>
    </dgm:pt>
    <dgm:pt modelId="{27AA54C1-4C37-4719-9581-0D909538F486}">
      <dgm:prSet custT="1"/>
      <dgm:spPr/>
      <dgm:t>
        <a:bodyPr/>
        <a:lstStyle/>
        <a:p>
          <a:pPr algn="ctr"/>
          <a:r>
            <a:rPr lang="en-ZA" sz="1800" b="1" smtClean="0"/>
            <a:t>Fibre in bagasse % cane (uncorrected)</a:t>
          </a:r>
          <a:endParaRPr lang="en-ZA" sz="1800" b="1" dirty="0" smtClean="0"/>
        </a:p>
      </dgm:t>
    </dgm:pt>
    <dgm:pt modelId="{F615478A-8B29-44E1-A61E-03CD6A04090C}" type="parTrans" cxnId="{0F4A0133-B75F-4A43-859E-DA30BF1D3B22}">
      <dgm:prSet/>
      <dgm:spPr/>
      <dgm:t>
        <a:bodyPr/>
        <a:lstStyle/>
        <a:p>
          <a:pPr algn="ctr"/>
          <a:endParaRPr lang="en-US" sz="1800" b="1"/>
        </a:p>
      </dgm:t>
    </dgm:pt>
    <dgm:pt modelId="{C63B1779-3991-497F-822D-F032C64C81EC}" type="sibTrans" cxnId="{0F4A0133-B75F-4A43-859E-DA30BF1D3B22}">
      <dgm:prSet/>
      <dgm:spPr/>
      <dgm:t>
        <a:bodyPr/>
        <a:lstStyle/>
        <a:p>
          <a:pPr algn="ctr"/>
          <a:endParaRPr lang="en-US" sz="1800" b="1"/>
        </a:p>
      </dgm:t>
    </dgm:pt>
    <dgm:pt modelId="{BA58C35F-0761-44A4-85CC-4763DB5B4C89}">
      <dgm:prSet custT="1"/>
      <dgm:spPr/>
      <dgm:t>
        <a:bodyPr/>
        <a:lstStyle/>
        <a:p>
          <a:pPr algn="ctr"/>
          <a:r>
            <a:rPr lang="en-ZA" sz="1800" b="1" smtClean="0"/>
            <a:t>Imbibition % fibre</a:t>
          </a:r>
          <a:endParaRPr lang="en-ZA" sz="1800" b="1" dirty="0" smtClean="0"/>
        </a:p>
      </dgm:t>
    </dgm:pt>
    <dgm:pt modelId="{9D6348B6-7DFE-44CC-8879-C588EF053974}" type="parTrans" cxnId="{A2D8DEF7-5E89-4896-BD25-2ADC25F82413}">
      <dgm:prSet/>
      <dgm:spPr/>
      <dgm:t>
        <a:bodyPr/>
        <a:lstStyle/>
        <a:p>
          <a:pPr algn="ctr"/>
          <a:endParaRPr lang="en-US" sz="1800" b="1"/>
        </a:p>
      </dgm:t>
    </dgm:pt>
    <dgm:pt modelId="{104BD885-18C4-472D-B9FC-E18E59100973}" type="sibTrans" cxnId="{A2D8DEF7-5E89-4896-BD25-2ADC25F82413}">
      <dgm:prSet/>
      <dgm:spPr/>
      <dgm:t>
        <a:bodyPr/>
        <a:lstStyle/>
        <a:p>
          <a:pPr algn="ctr"/>
          <a:endParaRPr lang="en-US" sz="1800" b="1"/>
        </a:p>
      </dgm:t>
    </dgm:pt>
    <dgm:pt modelId="{814BBD56-FCFF-40F6-876F-1F2EE092CE66}">
      <dgm:prSet custT="1"/>
      <dgm:spPr/>
      <dgm:t>
        <a:bodyPr/>
        <a:lstStyle/>
        <a:p>
          <a:pPr algn="ctr"/>
          <a:r>
            <a:rPr lang="en-ZA" sz="1800" b="1" smtClean="0"/>
            <a:t>Corrected brix % mixed juice</a:t>
          </a:r>
          <a:endParaRPr lang="en-ZA" sz="1800" b="1" dirty="0" smtClean="0"/>
        </a:p>
      </dgm:t>
    </dgm:pt>
    <dgm:pt modelId="{0EF3C09D-5978-4B8B-9633-904EE405F19C}" type="parTrans" cxnId="{F87ED582-72BB-460E-A3FD-91BC36127492}">
      <dgm:prSet/>
      <dgm:spPr/>
      <dgm:t>
        <a:bodyPr/>
        <a:lstStyle/>
        <a:p>
          <a:pPr algn="ctr"/>
          <a:endParaRPr lang="en-US" sz="1800" b="1"/>
        </a:p>
      </dgm:t>
    </dgm:pt>
    <dgm:pt modelId="{20200654-20E7-470F-9559-45C3DB399713}" type="sibTrans" cxnId="{F87ED582-72BB-460E-A3FD-91BC36127492}">
      <dgm:prSet/>
      <dgm:spPr/>
      <dgm:t>
        <a:bodyPr/>
        <a:lstStyle/>
        <a:p>
          <a:pPr algn="ctr"/>
          <a:endParaRPr lang="en-US" sz="1800" b="1"/>
        </a:p>
      </dgm:t>
    </dgm:pt>
    <dgm:pt modelId="{B480A0D8-05F6-403A-BEFF-DF38349245EF}">
      <dgm:prSet custT="1"/>
      <dgm:spPr/>
      <dgm:t>
        <a:bodyPr/>
        <a:lstStyle/>
        <a:p>
          <a:pPr algn="ctr"/>
          <a:r>
            <a:rPr lang="en-ZA" sz="1800" b="1" smtClean="0"/>
            <a:t>Corrected pol % mixed juice</a:t>
          </a:r>
          <a:endParaRPr lang="en-ZA" sz="1800" b="1" dirty="0" smtClean="0"/>
        </a:p>
      </dgm:t>
    </dgm:pt>
    <dgm:pt modelId="{E1CC9FD1-BE2C-4AC1-83C9-36EF8715BAB5}" type="parTrans" cxnId="{9C79701F-F529-44D4-A4D3-D419ACA2E1DF}">
      <dgm:prSet/>
      <dgm:spPr/>
      <dgm:t>
        <a:bodyPr/>
        <a:lstStyle/>
        <a:p>
          <a:pPr algn="ctr"/>
          <a:endParaRPr lang="en-US" sz="1800" b="1"/>
        </a:p>
      </dgm:t>
    </dgm:pt>
    <dgm:pt modelId="{EC400645-6F15-4C6D-A277-C3A9BECD0CAF}" type="sibTrans" cxnId="{9C79701F-F529-44D4-A4D3-D419ACA2E1DF}">
      <dgm:prSet/>
      <dgm:spPr/>
      <dgm:t>
        <a:bodyPr/>
        <a:lstStyle/>
        <a:p>
          <a:pPr algn="ctr"/>
          <a:endParaRPr lang="en-US" sz="1800" b="1"/>
        </a:p>
      </dgm:t>
    </dgm:pt>
    <dgm:pt modelId="{49F277E7-2092-4D19-BE2E-498EFB3E96A5}">
      <dgm:prSet custT="1"/>
      <dgm:spPr/>
      <dgm:t>
        <a:bodyPr/>
        <a:lstStyle/>
        <a:p>
          <a:pPr algn="ctr"/>
          <a:r>
            <a:rPr lang="en-ZA" sz="1800" b="1" smtClean="0"/>
            <a:t>Purity of mixed juice</a:t>
          </a:r>
          <a:endParaRPr lang="en-ZA" sz="1800" b="1" dirty="0" smtClean="0"/>
        </a:p>
      </dgm:t>
    </dgm:pt>
    <dgm:pt modelId="{A847BFD3-76F2-4D6A-8D5E-2463A38B2018}" type="parTrans" cxnId="{30A6C734-ACCC-454E-8736-1968320389DD}">
      <dgm:prSet/>
      <dgm:spPr/>
      <dgm:t>
        <a:bodyPr/>
        <a:lstStyle/>
        <a:p>
          <a:pPr algn="ctr"/>
          <a:endParaRPr lang="en-US" sz="1800" b="1"/>
        </a:p>
      </dgm:t>
    </dgm:pt>
    <dgm:pt modelId="{7CE58D13-E6DE-40DE-AC7E-56C7EBA142E1}" type="sibTrans" cxnId="{30A6C734-ACCC-454E-8736-1968320389DD}">
      <dgm:prSet/>
      <dgm:spPr/>
      <dgm:t>
        <a:bodyPr/>
        <a:lstStyle/>
        <a:p>
          <a:pPr algn="ctr"/>
          <a:endParaRPr lang="en-US" sz="1800" b="1"/>
        </a:p>
      </dgm:t>
    </dgm:pt>
    <dgm:pt modelId="{B0507694-C2A2-4234-9E6A-FCD16879EE65}">
      <dgm:prSet custT="1"/>
      <dgm:spPr/>
      <dgm:t>
        <a:bodyPr/>
        <a:lstStyle/>
        <a:p>
          <a:pPr algn="ctr"/>
          <a:r>
            <a:rPr lang="en-ZA" sz="1800" b="1" smtClean="0"/>
            <a:t>Mixed juice % cane</a:t>
          </a:r>
          <a:endParaRPr lang="en-ZA" sz="1800" b="1" dirty="0" smtClean="0"/>
        </a:p>
      </dgm:t>
    </dgm:pt>
    <dgm:pt modelId="{974B0582-991A-4946-A7A0-CB2C7588690D}" type="parTrans" cxnId="{6D33C04A-2481-4586-9A21-1B282565EC0D}">
      <dgm:prSet/>
      <dgm:spPr/>
      <dgm:t>
        <a:bodyPr/>
        <a:lstStyle/>
        <a:p>
          <a:pPr algn="ctr"/>
          <a:endParaRPr lang="en-US" sz="1800" b="1"/>
        </a:p>
      </dgm:t>
    </dgm:pt>
    <dgm:pt modelId="{DB57434B-78A7-4C36-AA93-F5E75A78C20E}" type="sibTrans" cxnId="{6D33C04A-2481-4586-9A21-1B282565EC0D}">
      <dgm:prSet/>
      <dgm:spPr/>
      <dgm:t>
        <a:bodyPr/>
        <a:lstStyle/>
        <a:p>
          <a:pPr algn="ctr"/>
          <a:endParaRPr lang="en-US" sz="1800" b="1"/>
        </a:p>
      </dgm:t>
    </dgm:pt>
    <dgm:pt modelId="{1A4EA4DC-FECC-44B2-BFB6-511F1558289A}">
      <dgm:prSet custT="1"/>
      <dgm:spPr/>
      <dgm:t>
        <a:bodyPr/>
        <a:lstStyle/>
        <a:p>
          <a:pPr algn="ctr"/>
          <a:r>
            <a:rPr lang="en-ZA" sz="1800" b="1" smtClean="0"/>
            <a:t>Imbibition % cane</a:t>
          </a:r>
          <a:endParaRPr lang="en-ZA" sz="1800" b="1" dirty="0" smtClean="0"/>
        </a:p>
      </dgm:t>
    </dgm:pt>
    <dgm:pt modelId="{A39275A2-3120-4B8F-83A4-10272C5A1FD6}" type="parTrans" cxnId="{A537B9E1-904E-40B7-A1DA-0FF69FAC74D2}">
      <dgm:prSet/>
      <dgm:spPr/>
      <dgm:t>
        <a:bodyPr/>
        <a:lstStyle/>
        <a:p>
          <a:pPr algn="ctr"/>
          <a:endParaRPr lang="en-US" sz="1800" b="1"/>
        </a:p>
      </dgm:t>
    </dgm:pt>
    <dgm:pt modelId="{13D38A5E-5C90-41A3-971D-90509F51C6E2}" type="sibTrans" cxnId="{A537B9E1-904E-40B7-A1DA-0FF69FAC74D2}">
      <dgm:prSet/>
      <dgm:spPr/>
      <dgm:t>
        <a:bodyPr/>
        <a:lstStyle/>
        <a:p>
          <a:pPr algn="ctr"/>
          <a:endParaRPr lang="en-US" sz="1800" b="1"/>
        </a:p>
      </dgm:t>
    </dgm:pt>
    <dgm:pt modelId="{3DB79F58-E47E-4F3F-BC03-5956DB6D3952}">
      <dgm:prSet custT="1"/>
      <dgm:spPr/>
      <dgm:t>
        <a:bodyPr/>
        <a:lstStyle/>
        <a:p>
          <a:pPr algn="ctr"/>
          <a:r>
            <a:rPr lang="en-ZA" sz="1800" b="1" smtClean="0"/>
            <a:t>Pol % cane by material balance (Pol % cane by mass balance)</a:t>
          </a:r>
          <a:endParaRPr lang="en-ZA" sz="1800" b="1" dirty="0" smtClean="0"/>
        </a:p>
      </dgm:t>
    </dgm:pt>
    <dgm:pt modelId="{52249316-BA09-4946-B870-9785DCAA9BF4}" type="parTrans" cxnId="{D2C22FCF-EA94-4439-B912-5BE645BA8DA6}">
      <dgm:prSet/>
      <dgm:spPr/>
      <dgm:t>
        <a:bodyPr/>
        <a:lstStyle/>
        <a:p>
          <a:pPr algn="ctr"/>
          <a:endParaRPr lang="en-US" sz="1800" b="1"/>
        </a:p>
      </dgm:t>
    </dgm:pt>
    <dgm:pt modelId="{62544856-F79A-46B8-984D-BF7FAC3CA5DA}" type="sibTrans" cxnId="{D2C22FCF-EA94-4439-B912-5BE645BA8DA6}">
      <dgm:prSet/>
      <dgm:spPr/>
      <dgm:t>
        <a:bodyPr/>
        <a:lstStyle/>
        <a:p>
          <a:pPr algn="ctr"/>
          <a:endParaRPr lang="en-US" sz="1800" b="1"/>
        </a:p>
      </dgm:t>
    </dgm:pt>
    <dgm:pt modelId="{E87BABE9-0B1A-4933-8E17-2D4FDECC36CF}">
      <dgm:prSet custT="1"/>
      <dgm:spPr/>
      <dgm:t>
        <a:bodyPr/>
        <a:lstStyle/>
        <a:p>
          <a:pPr algn="ctr"/>
          <a:r>
            <a:rPr lang="en-ZA" sz="1800" b="1" smtClean="0"/>
            <a:t>Brix % material balance (Brix % by mass balance)</a:t>
          </a:r>
          <a:endParaRPr lang="en-ZA" sz="1800" b="1" dirty="0" smtClean="0"/>
        </a:p>
      </dgm:t>
    </dgm:pt>
    <dgm:pt modelId="{A7A8EF10-D410-439D-8150-B9D5A941480B}" type="parTrans" cxnId="{24EAAB12-FE53-4612-B675-4BD5E05A89D0}">
      <dgm:prSet/>
      <dgm:spPr/>
      <dgm:t>
        <a:bodyPr/>
        <a:lstStyle/>
        <a:p>
          <a:pPr algn="ctr"/>
          <a:endParaRPr lang="en-US" sz="1800" b="1"/>
        </a:p>
      </dgm:t>
    </dgm:pt>
    <dgm:pt modelId="{4D3EDF96-9514-47A6-B2FB-400C34CE5987}" type="sibTrans" cxnId="{24EAAB12-FE53-4612-B675-4BD5E05A89D0}">
      <dgm:prSet/>
      <dgm:spPr/>
      <dgm:t>
        <a:bodyPr/>
        <a:lstStyle/>
        <a:p>
          <a:pPr algn="ctr"/>
          <a:endParaRPr lang="en-US" sz="1800" b="1"/>
        </a:p>
      </dgm:t>
    </dgm:pt>
    <dgm:pt modelId="{28A91CA0-7503-48C6-BA4F-3C431B4CD044}">
      <dgm:prSet custT="1"/>
      <dgm:spPr/>
      <dgm:t>
        <a:bodyPr/>
        <a:lstStyle/>
        <a:p>
          <a:pPr algn="ctr"/>
          <a:r>
            <a:rPr lang="en-ZA" sz="1800" b="1" smtClean="0"/>
            <a:t>Pol factor</a:t>
          </a:r>
          <a:endParaRPr lang="en-ZA" sz="1800" b="1" dirty="0" smtClean="0"/>
        </a:p>
      </dgm:t>
    </dgm:pt>
    <dgm:pt modelId="{54216864-C90F-4FEC-870F-4E8604A35B1E}" type="parTrans" cxnId="{A4E10334-A62E-4928-80F3-AB8682ECA8BA}">
      <dgm:prSet/>
      <dgm:spPr/>
      <dgm:t>
        <a:bodyPr/>
        <a:lstStyle/>
        <a:p>
          <a:pPr algn="ctr"/>
          <a:endParaRPr lang="en-US" sz="1800" b="1"/>
        </a:p>
      </dgm:t>
    </dgm:pt>
    <dgm:pt modelId="{B9F4A7CC-3C78-4757-A9F9-8D2796320BA9}" type="sibTrans" cxnId="{A4E10334-A62E-4928-80F3-AB8682ECA8BA}">
      <dgm:prSet/>
      <dgm:spPr/>
      <dgm:t>
        <a:bodyPr/>
        <a:lstStyle/>
        <a:p>
          <a:pPr algn="ctr"/>
          <a:endParaRPr lang="en-US" sz="1800" b="1"/>
        </a:p>
      </dgm:t>
    </dgm:pt>
    <dgm:pt modelId="{AC65DC05-DB69-4764-B182-915E6C098266}">
      <dgm:prSet custT="1"/>
      <dgm:spPr/>
      <dgm:t>
        <a:bodyPr/>
        <a:lstStyle/>
        <a:p>
          <a:pPr algn="ctr"/>
          <a:r>
            <a:rPr lang="en-ZA" sz="1800" b="1" smtClean="0"/>
            <a:t>Brix factor</a:t>
          </a:r>
          <a:endParaRPr lang="en-ZA" sz="1800" b="1" dirty="0" smtClean="0"/>
        </a:p>
      </dgm:t>
    </dgm:pt>
    <dgm:pt modelId="{A040734E-2ADA-4A46-ACE6-89CC06545EF1}" type="parTrans" cxnId="{B22BBE64-0988-4640-99D8-9E092E124450}">
      <dgm:prSet/>
      <dgm:spPr/>
      <dgm:t>
        <a:bodyPr/>
        <a:lstStyle/>
        <a:p>
          <a:pPr algn="ctr"/>
          <a:endParaRPr lang="en-US" sz="1800" b="1"/>
        </a:p>
      </dgm:t>
    </dgm:pt>
    <dgm:pt modelId="{A462C3BF-B28C-46E6-A9D6-A7713EFA9211}" type="sibTrans" cxnId="{B22BBE64-0988-4640-99D8-9E092E124450}">
      <dgm:prSet/>
      <dgm:spPr/>
      <dgm:t>
        <a:bodyPr/>
        <a:lstStyle/>
        <a:p>
          <a:pPr algn="ctr"/>
          <a:endParaRPr lang="en-US" sz="1800" b="1"/>
        </a:p>
      </dgm:t>
    </dgm:pt>
    <dgm:pt modelId="{A378D6A7-FEC7-4674-96C8-D5A71274398B}">
      <dgm:prSet custT="1"/>
      <dgm:spPr/>
      <dgm:t>
        <a:bodyPr/>
        <a:lstStyle/>
        <a:p>
          <a:pPr algn="ctr"/>
          <a:r>
            <a:rPr lang="en-ZA" sz="1800" b="1" smtClean="0"/>
            <a:t>Fibre factor</a:t>
          </a:r>
          <a:endParaRPr lang="en-ZA" sz="1800" b="1" dirty="0" smtClean="0"/>
        </a:p>
      </dgm:t>
    </dgm:pt>
    <dgm:pt modelId="{E4E6D5DB-7152-4ECB-87AB-037103CB0908}" type="parTrans" cxnId="{CB06EE20-1346-4A27-926B-017166C751B4}">
      <dgm:prSet/>
      <dgm:spPr/>
      <dgm:t>
        <a:bodyPr/>
        <a:lstStyle/>
        <a:p>
          <a:pPr algn="ctr"/>
          <a:endParaRPr lang="en-US" sz="1800" b="1"/>
        </a:p>
      </dgm:t>
    </dgm:pt>
    <dgm:pt modelId="{13D74C4C-71D7-4E08-84F7-FB2162C052A0}" type="sibTrans" cxnId="{CB06EE20-1346-4A27-926B-017166C751B4}">
      <dgm:prSet/>
      <dgm:spPr/>
      <dgm:t>
        <a:bodyPr/>
        <a:lstStyle/>
        <a:p>
          <a:pPr algn="ctr"/>
          <a:endParaRPr lang="en-US" sz="1800" b="1"/>
        </a:p>
      </dgm:t>
    </dgm:pt>
    <dgm:pt modelId="{FDE59B23-0452-4B2A-AD57-4F9D66FA53D9}">
      <dgm:prSet custT="1"/>
      <dgm:spPr/>
      <dgm:t>
        <a:bodyPr/>
        <a:lstStyle/>
        <a:p>
          <a:pPr algn="ctr"/>
          <a:r>
            <a:rPr lang="en-ZA" sz="1800" b="1" smtClean="0"/>
            <a:t>Bagasse Purity</a:t>
          </a:r>
          <a:endParaRPr lang="en-ZA" sz="1800" b="1" dirty="0" smtClean="0"/>
        </a:p>
      </dgm:t>
    </dgm:pt>
    <dgm:pt modelId="{A62A87F0-D07B-4776-A5E2-F600E4299592}" type="parTrans" cxnId="{ED728273-2D10-41F9-BD7F-66BBD9265608}">
      <dgm:prSet/>
      <dgm:spPr/>
      <dgm:t>
        <a:bodyPr/>
        <a:lstStyle/>
        <a:p>
          <a:pPr algn="ctr"/>
          <a:endParaRPr lang="en-US" sz="1800" b="1"/>
        </a:p>
      </dgm:t>
    </dgm:pt>
    <dgm:pt modelId="{CD10E436-70ED-46E4-AECA-2700C9512327}" type="sibTrans" cxnId="{ED728273-2D10-41F9-BD7F-66BBD9265608}">
      <dgm:prSet/>
      <dgm:spPr/>
      <dgm:t>
        <a:bodyPr/>
        <a:lstStyle/>
        <a:p>
          <a:pPr algn="ctr"/>
          <a:endParaRPr lang="en-US" sz="1800" b="1"/>
        </a:p>
      </dgm:t>
    </dgm:pt>
    <dgm:pt modelId="{8B7576D3-A24B-4543-8A2A-E550C33EA2A4}">
      <dgm:prSet custT="1"/>
      <dgm:spPr/>
      <dgm:t>
        <a:bodyPr/>
        <a:lstStyle/>
        <a:p>
          <a:pPr algn="ctr"/>
          <a:r>
            <a:rPr lang="en-ZA" sz="1800" b="1" smtClean="0"/>
            <a:t>Material balance cane purity</a:t>
          </a:r>
          <a:endParaRPr lang="en-ZA" sz="1800" b="1" dirty="0" smtClean="0"/>
        </a:p>
      </dgm:t>
    </dgm:pt>
    <dgm:pt modelId="{21E43556-4A97-4B88-91DF-F0D2A1366CCF}" type="parTrans" cxnId="{69AA925C-3E2E-40B2-AA75-064974A66690}">
      <dgm:prSet/>
      <dgm:spPr/>
      <dgm:t>
        <a:bodyPr/>
        <a:lstStyle/>
        <a:p>
          <a:pPr algn="ctr"/>
          <a:endParaRPr lang="en-US" sz="1800" b="1"/>
        </a:p>
      </dgm:t>
    </dgm:pt>
    <dgm:pt modelId="{8CE06394-1D8B-4384-A37A-5285692728E2}" type="sibTrans" cxnId="{69AA925C-3E2E-40B2-AA75-064974A66690}">
      <dgm:prSet/>
      <dgm:spPr/>
      <dgm:t>
        <a:bodyPr/>
        <a:lstStyle/>
        <a:p>
          <a:pPr algn="ctr"/>
          <a:endParaRPr lang="en-US" sz="1800" b="1"/>
        </a:p>
      </dgm:t>
    </dgm:pt>
    <dgm:pt modelId="{2AA2F10F-CBDA-408C-ADED-FB52092CB409}">
      <dgm:prSet custT="1"/>
      <dgm:spPr/>
      <dgm:t>
        <a:bodyPr/>
        <a:lstStyle/>
        <a:p>
          <a:pPr algn="ctr"/>
          <a:r>
            <a:rPr lang="en-ZA" sz="1800" b="1" smtClean="0"/>
            <a:t>DAC purity </a:t>
          </a:r>
          <a:endParaRPr lang="en-US" sz="1800" b="1"/>
        </a:p>
      </dgm:t>
    </dgm:pt>
    <dgm:pt modelId="{60630DB5-1E5F-4749-B1BA-0313B0DA05C1}" type="parTrans" cxnId="{262E05D5-F021-4F67-A4AA-6A517BA75038}">
      <dgm:prSet/>
      <dgm:spPr/>
      <dgm:t>
        <a:bodyPr/>
        <a:lstStyle/>
        <a:p>
          <a:pPr algn="ctr"/>
          <a:endParaRPr lang="en-US" sz="1800" b="1"/>
        </a:p>
      </dgm:t>
    </dgm:pt>
    <dgm:pt modelId="{538D2775-02F3-4EE1-B8CA-E1DE3026A007}" type="sibTrans" cxnId="{262E05D5-F021-4F67-A4AA-6A517BA75038}">
      <dgm:prSet/>
      <dgm:spPr/>
      <dgm:t>
        <a:bodyPr/>
        <a:lstStyle/>
        <a:p>
          <a:pPr algn="ctr"/>
          <a:endParaRPr lang="en-US" sz="1800" b="1"/>
        </a:p>
      </dgm:t>
    </dgm:pt>
    <dgm:pt modelId="{7BA01DE2-8A39-47F0-9FC7-A01B59DE01D7}" type="pres">
      <dgm:prSet presAssocID="{48DB19B5-82E2-40E8-82C5-5567E040A0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6532F8-040F-4899-B5F2-6FD630956C2C}" type="pres">
      <dgm:prSet presAssocID="{2B706CAD-9F13-4437-9483-92BC728DEA71}" presName="parentText" presStyleLbl="node1" presStyleIdx="0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4E12C-C2F5-4EC7-A24B-CFD661B793F2}" type="pres">
      <dgm:prSet presAssocID="{0331363D-F1A2-4147-A572-CBBA465242C8}" presName="spacer" presStyleCnt="0"/>
      <dgm:spPr/>
    </dgm:pt>
    <dgm:pt modelId="{F7219EBF-8C9E-4C20-B1DD-AE89A395B40E}" type="pres">
      <dgm:prSet presAssocID="{5E0E59BF-225C-4161-9C98-F044E1B45DBD}" presName="parentText" presStyleLbl="node1" presStyleIdx="1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E71523-B249-4B74-898F-64169AB77777}" type="pres">
      <dgm:prSet presAssocID="{D57BBDFE-94E9-43C5-987C-60F93E9B4B30}" presName="spacer" presStyleCnt="0"/>
      <dgm:spPr/>
    </dgm:pt>
    <dgm:pt modelId="{7533E824-F94A-42EF-B284-B3F1B842E7BE}" type="pres">
      <dgm:prSet presAssocID="{5BE7A51C-2C2C-4E04-BA35-8768FF4B282A}" presName="parentText" presStyleLbl="node1" presStyleIdx="2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4A5035-8DCF-4FD7-BEC4-0DCFA1BD735E}" type="pres">
      <dgm:prSet presAssocID="{2CB775A8-02E6-43AE-85E0-35B28A9B09AC}" presName="spacer" presStyleCnt="0"/>
      <dgm:spPr/>
    </dgm:pt>
    <dgm:pt modelId="{45CA3771-2E25-4109-B886-F627A2E9F8AD}" type="pres">
      <dgm:prSet presAssocID="{56EF23EE-91CE-4E00-A501-41AF25568021}" presName="parentText" presStyleLbl="node1" presStyleIdx="3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54F35-8CE0-47A6-A995-17EE0BD1F34B}" type="pres">
      <dgm:prSet presAssocID="{6F9CB0AB-318A-4D8A-B2BB-96692A989D82}" presName="spacer" presStyleCnt="0"/>
      <dgm:spPr/>
    </dgm:pt>
    <dgm:pt modelId="{2ACC3ADF-C9FA-4EE8-ABDE-BEE0ECF70A6A}" type="pres">
      <dgm:prSet presAssocID="{27AA54C1-4C37-4719-9581-0D909538F486}" presName="parentText" presStyleLbl="node1" presStyleIdx="4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1337CA-1BDA-4FB4-8E45-28EEC0C97D82}" type="pres">
      <dgm:prSet presAssocID="{C63B1779-3991-497F-822D-F032C64C81EC}" presName="spacer" presStyleCnt="0"/>
      <dgm:spPr/>
    </dgm:pt>
    <dgm:pt modelId="{85658B24-30B8-41EA-925A-609AF6FB54BA}" type="pres">
      <dgm:prSet presAssocID="{BA58C35F-0761-44A4-85CC-4763DB5B4C89}" presName="parentText" presStyleLbl="node1" presStyleIdx="5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5718B-5D89-4B7B-ADBD-4E219A7472A8}" type="pres">
      <dgm:prSet presAssocID="{104BD885-18C4-472D-B9FC-E18E59100973}" presName="spacer" presStyleCnt="0"/>
      <dgm:spPr/>
    </dgm:pt>
    <dgm:pt modelId="{B64C4B91-553A-4F5E-BB31-3CF52D9D74E1}" type="pres">
      <dgm:prSet presAssocID="{814BBD56-FCFF-40F6-876F-1F2EE092CE66}" presName="parentText" presStyleLbl="node1" presStyleIdx="6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880699-AE7A-426A-BE77-6C17002B3989}" type="pres">
      <dgm:prSet presAssocID="{20200654-20E7-470F-9559-45C3DB399713}" presName="spacer" presStyleCnt="0"/>
      <dgm:spPr/>
    </dgm:pt>
    <dgm:pt modelId="{CB7E3775-F8D5-4547-B839-4010FE471990}" type="pres">
      <dgm:prSet presAssocID="{B480A0D8-05F6-403A-BEFF-DF38349245EF}" presName="parentText" presStyleLbl="node1" presStyleIdx="7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2895E-9546-4A2B-9145-2CACB3CB6EB5}" type="pres">
      <dgm:prSet presAssocID="{EC400645-6F15-4C6D-A277-C3A9BECD0CAF}" presName="spacer" presStyleCnt="0"/>
      <dgm:spPr/>
    </dgm:pt>
    <dgm:pt modelId="{727DFCF9-4481-4DBE-BC00-5229F4E4ED74}" type="pres">
      <dgm:prSet presAssocID="{49F277E7-2092-4D19-BE2E-498EFB3E96A5}" presName="parentText" presStyleLbl="node1" presStyleIdx="8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CBA826-8DD4-4EF5-83E7-6B5B967F5DFB}" type="pres">
      <dgm:prSet presAssocID="{7CE58D13-E6DE-40DE-AC7E-56C7EBA142E1}" presName="spacer" presStyleCnt="0"/>
      <dgm:spPr/>
    </dgm:pt>
    <dgm:pt modelId="{4E42B2EB-BF20-4403-9300-3C55BB6B7EE7}" type="pres">
      <dgm:prSet presAssocID="{B0507694-C2A2-4234-9E6A-FCD16879EE65}" presName="parentText" presStyleLbl="node1" presStyleIdx="9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444F6-0994-4E13-AFBA-771037D5E75C}" type="pres">
      <dgm:prSet presAssocID="{DB57434B-78A7-4C36-AA93-F5E75A78C20E}" presName="spacer" presStyleCnt="0"/>
      <dgm:spPr/>
    </dgm:pt>
    <dgm:pt modelId="{8B0F16F5-C88A-4421-87FE-8F20B948F01F}" type="pres">
      <dgm:prSet presAssocID="{1A4EA4DC-FECC-44B2-BFB6-511F1558289A}" presName="parentText" presStyleLbl="node1" presStyleIdx="10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55F7F-63E4-460C-8DAC-171C212B7346}" type="pres">
      <dgm:prSet presAssocID="{13D38A5E-5C90-41A3-971D-90509F51C6E2}" presName="spacer" presStyleCnt="0"/>
      <dgm:spPr/>
    </dgm:pt>
    <dgm:pt modelId="{E2E366C0-F8B0-4D83-9159-7E9ADCEC0DFF}" type="pres">
      <dgm:prSet presAssocID="{3DB79F58-E47E-4F3F-BC03-5956DB6D3952}" presName="parentText" presStyleLbl="node1" presStyleIdx="11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BD878-55D5-4F4F-8F05-04A9AB72CCF5}" type="pres">
      <dgm:prSet presAssocID="{62544856-F79A-46B8-984D-BF7FAC3CA5DA}" presName="spacer" presStyleCnt="0"/>
      <dgm:spPr/>
    </dgm:pt>
    <dgm:pt modelId="{27DF428B-9300-4799-B034-65B686BD55A3}" type="pres">
      <dgm:prSet presAssocID="{E87BABE9-0B1A-4933-8E17-2D4FDECC36CF}" presName="parentText" presStyleLbl="node1" presStyleIdx="12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34188-FFEF-4473-B244-2D914C0B0457}" type="pres">
      <dgm:prSet presAssocID="{4D3EDF96-9514-47A6-B2FB-400C34CE5987}" presName="spacer" presStyleCnt="0"/>
      <dgm:spPr/>
    </dgm:pt>
    <dgm:pt modelId="{CD9597C3-F55F-4F9F-9C8D-8704A6D0EB99}" type="pres">
      <dgm:prSet presAssocID="{28A91CA0-7503-48C6-BA4F-3C431B4CD044}" presName="parentText" presStyleLbl="node1" presStyleIdx="13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7ECE2-6AE0-4A73-BA3A-8C5AE80E89ED}" type="pres">
      <dgm:prSet presAssocID="{B9F4A7CC-3C78-4757-A9F9-8D2796320BA9}" presName="spacer" presStyleCnt="0"/>
      <dgm:spPr/>
    </dgm:pt>
    <dgm:pt modelId="{F93EFFE2-5199-4D44-94AA-6BE73589EE6D}" type="pres">
      <dgm:prSet presAssocID="{AC65DC05-DB69-4764-B182-915E6C098266}" presName="parentText" presStyleLbl="node1" presStyleIdx="14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60C338-46F3-448A-BAB9-9C0E99FF06FA}" type="pres">
      <dgm:prSet presAssocID="{A462C3BF-B28C-46E6-A9D6-A7713EFA9211}" presName="spacer" presStyleCnt="0"/>
      <dgm:spPr/>
    </dgm:pt>
    <dgm:pt modelId="{582D0D3F-6386-4DB9-ADBA-62A4A1AE9F15}" type="pres">
      <dgm:prSet presAssocID="{A378D6A7-FEC7-4674-96C8-D5A71274398B}" presName="parentText" presStyleLbl="node1" presStyleIdx="15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4465E0-AFAE-42F9-8B3B-4148354CFD6E}" type="pres">
      <dgm:prSet presAssocID="{13D74C4C-71D7-4E08-84F7-FB2162C052A0}" presName="spacer" presStyleCnt="0"/>
      <dgm:spPr/>
    </dgm:pt>
    <dgm:pt modelId="{CA95EDC9-332A-4D95-8058-43A4E606EA81}" type="pres">
      <dgm:prSet presAssocID="{FDE59B23-0452-4B2A-AD57-4F9D66FA53D9}" presName="parentText" presStyleLbl="node1" presStyleIdx="16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B8124E-4033-4310-83E4-EC3202042F32}" type="pres">
      <dgm:prSet presAssocID="{CD10E436-70ED-46E4-AECA-2700C9512327}" presName="spacer" presStyleCnt="0"/>
      <dgm:spPr/>
    </dgm:pt>
    <dgm:pt modelId="{089F75CF-D40F-4FED-805A-04145459E0F8}" type="pres">
      <dgm:prSet presAssocID="{8B7576D3-A24B-4543-8A2A-E550C33EA2A4}" presName="parentText" presStyleLbl="node1" presStyleIdx="17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0C0FA1-3629-4C21-80CB-CABE7947C875}" type="pres">
      <dgm:prSet presAssocID="{8CE06394-1D8B-4384-A37A-5285692728E2}" presName="spacer" presStyleCnt="0"/>
      <dgm:spPr/>
    </dgm:pt>
    <dgm:pt modelId="{8ED771A7-D04B-4E1E-BFEB-1DC31833D5DC}" type="pres">
      <dgm:prSet presAssocID="{2AA2F10F-CBDA-408C-ADED-FB52092CB409}" presName="parentText" presStyleLbl="node1" presStyleIdx="18" presStyleCnt="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F4A0133-B75F-4A43-859E-DA30BF1D3B22}" srcId="{48DB19B5-82E2-40E8-82C5-5567E040A039}" destId="{27AA54C1-4C37-4719-9581-0D909538F486}" srcOrd="4" destOrd="0" parTransId="{F615478A-8B29-44E1-A61E-03CD6A04090C}" sibTransId="{C63B1779-3991-497F-822D-F032C64C81EC}"/>
    <dgm:cxn modelId="{30A6C734-ACCC-454E-8736-1968320389DD}" srcId="{48DB19B5-82E2-40E8-82C5-5567E040A039}" destId="{49F277E7-2092-4D19-BE2E-498EFB3E96A5}" srcOrd="8" destOrd="0" parTransId="{A847BFD3-76F2-4D6A-8D5E-2463A38B2018}" sibTransId="{7CE58D13-E6DE-40DE-AC7E-56C7EBA142E1}"/>
    <dgm:cxn modelId="{D2C22FCF-EA94-4439-B912-5BE645BA8DA6}" srcId="{48DB19B5-82E2-40E8-82C5-5567E040A039}" destId="{3DB79F58-E47E-4F3F-BC03-5956DB6D3952}" srcOrd="11" destOrd="0" parTransId="{52249316-BA09-4946-B870-9785DCAA9BF4}" sibTransId="{62544856-F79A-46B8-984D-BF7FAC3CA5DA}"/>
    <dgm:cxn modelId="{A2D8DEF7-5E89-4896-BD25-2ADC25F82413}" srcId="{48DB19B5-82E2-40E8-82C5-5567E040A039}" destId="{BA58C35F-0761-44A4-85CC-4763DB5B4C89}" srcOrd="5" destOrd="0" parTransId="{9D6348B6-7DFE-44CC-8879-C588EF053974}" sibTransId="{104BD885-18C4-472D-B9FC-E18E59100973}"/>
    <dgm:cxn modelId="{F87ED582-72BB-460E-A3FD-91BC36127492}" srcId="{48DB19B5-82E2-40E8-82C5-5567E040A039}" destId="{814BBD56-FCFF-40F6-876F-1F2EE092CE66}" srcOrd="6" destOrd="0" parTransId="{0EF3C09D-5978-4B8B-9633-904EE405F19C}" sibTransId="{20200654-20E7-470F-9559-45C3DB399713}"/>
    <dgm:cxn modelId="{CB06EE20-1346-4A27-926B-017166C751B4}" srcId="{48DB19B5-82E2-40E8-82C5-5567E040A039}" destId="{A378D6A7-FEC7-4674-96C8-D5A71274398B}" srcOrd="15" destOrd="0" parTransId="{E4E6D5DB-7152-4ECB-87AB-037103CB0908}" sibTransId="{13D74C4C-71D7-4E08-84F7-FB2162C052A0}"/>
    <dgm:cxn modelId="{9C79701F-F529-44D4-A4D3-D419ACA2E1DF}" srcId="{48DB19B5-82E2-40E8-82C5-5567E040A039}" destId="{B480A0D8-05F6-403A-BEFF-DF38349245EF}" srcOrd="7" destOrd="0" parTransId="{E1CC9FD1-BE2C-4AC1-83C9-36EF8715BAB5}" sibTransId="{EC400645-6F15-4C6D-A277-C3A9BECD0CAF}"/>
    <dgm:cxn modelId="{FBDBC732-31F0-4F89-B2C4-CED234B8B45C}" type="presOf" srcId="{FDE59B23-0452-4B2A-AD57-4F9D66FA53D9}" destId="{CA95EDC9-332A-4D95-8058-43A4E606EA81}" srcOrd="0" destOrd="0" presId="urn:microsoft.com/office/officeart/2005/8/layout/vList2"/>
    <dgm:cxn modelId="{22086EED-71F6-49D3-A9E7-E1FC177CA9E4}" srcId="{48DB19B5-82E2-40E8-82C5-5567E040A039}" destId="{5E0E59BF-225C-4161-9C98-F044E1B45DBD}" srcOrd="1" destOrd="0" parTransId="{FFD23D90-CC1B-4261-AFBE-A4858DBCE451}" sibTransId="{D57BBDFE-94E9-43C5-987C-60F93E9B4B30}"/>
    <dgm:cxn modelId="{1B57D308-0B90-4DF6-B6F2-50474F83012C}" srcId="{48DB19B5-82E2-40E8-82C5-5567E040A039}" destId="{2B706CAD-9F13-4437-9483-92BC728DEA71}" srcOrd="0" destOrd="0" parTransId="{CF674B34-6CBF-42E6-BAC2-FB6DB3D2D972}" sibTransId="{0331363D-F1A2-4147-A572-CBBA465242C8}"/>
    <dgm:cxn modelId="{9DD1275B-3A1A-4F24-AB61-2E22C3917FE9}" type="presOf" srcId="{1A4EA4DC-FECC-44B2-BFB6-511F1558289A}" destId="{8B0F16F5-C88A-4421-87FE-8F20B948F01F}" srcOrd="0" destOrd="0" presId="urn:microsoft.com/office/officeart/2005/8/layout/vList2"/>
    <dgm:cxn modelId="{A537B9E1-904E-40B7-A1DA-0FF69FAC74D2}" srcId="{48DB19B5-82E2-40E8-82C5-5567E040A039}" destId="{1A4EA4DC-FECC-44B2-BFB6-511F1558289A}" srcOrd="10" destOrd="0" parTransId="{A39275A2-3120-4B8F-83A4-10272C5A1FD6}" sibTransId="{13D38A5E-5C90-41A3-971D-90509F51C6E2}"/>
    <dgm:cxn modelId="{1D8D32F2-4AC4-4DDD-AACC-A7A2E6D80508}" type="presOf" srcId="{814BBD56-FCFF-40F6-876F-1F2EE092CE66}" destId="{B64C4B91-553A-4F5E-BB31-3CF52D9D74E1}" srcOrd="0" destOrd="0" presId="urn:microsoft.com/office/officeart/2005/8/layout/vList2"/>
    <dgm:cxn modelId="{C25948DC-8D1A-467A-9DDB-63084F777812}" type="presOf" srcId="{5BE7A51C-2C2C-4E04-BA35-8768FF4B282A}" destId="{7533E824-F94A-42EF-B284-B3F1B842E7BE}" srcOrd="0" destOrd="0" presId="urn:microsoft.com/office/officeart/2005/8/layout/vList2"/>
    <dgm:cxn modelId="{A4E10334-A62E-4928-80F3-AB8682ECA8BA}" srcId="{48DB19B5-82E2-40E8-82C5-5567E040A039}" destId="{28A91CA0-7503-48C6-BA4F-3C431B4CD044}" srcOrd="13" destOrd="0" parTransId="{54216864-C90F-4FEC-870F-4E8604A35B1E}" sibTransId="{B9F4A7CC-3C78-4757-A9F9-8D2796320BA9}"/>
    <dgm:cxn modelId="{D950ED8C-AE67-4749-A0EA-EB34E7CEF8C6}" type="presOf" srcId="{56EF23EE-91CE-4E00-A501-41AF25568021}" destId="{45CA3771-2E25-4109-B886-F627A2E9F8AD}" srcOrd="0" destOrd="0" presId="urn:microsoft.com/office/officeart/2005/8/layout/vList2"/>
    <dgm:cxn modelId="{0448B8AC-4685-45A5-9AA3-CBF33C0AE89B}" type="presOf" srcId="{A378D6A7-FEC7-4674-96C8-D5A71274398B}" destId="{582D0D3F-6386-4DB9-ADBA-62A4A1AE9F15}" srcOrd="0" destOrd="0" presId="urn:microsoft.com/office/officeart/2005/8/layout/vList2"/>
    <dgm:cxn modelId="{7A8AC70D-EBC1-4A9B-8F6A-7123BB4057BF}" type="presOf" srcId="{B480A0D8-05F6-403A-BEFF-DF38349245EF}" destId="{CB7E3775-F8D5-4547-B839-4010FE471990}" srcOrd="0" destOrd="0" presId="urn:microsoft.com/office/officeart/2005/8/layout/vList2"/>
    <dgm:cxn modelId="{C9F6F4A3-652B-4BD1-AD22-B9FAC38BA2B0}" type="presOf" srcId="{5E0E59BF-225C-4161-9C98-F044E1B45DBD}" destId="{F7219EBF-8C9E-4C20-B1DD-AE89A395B40E}" srcOrd="0" destOrd="0" presId="urn:microsoft.com/office/officeart/2005/8/layout/vList2"/>
    <dgm:cxn modelId="{DC34E4F5-655E-4D16-8123-3B260E1ECEA2}" type="presOf" srcId="{8B7576D3-A24B-4543-8A2A-E550C33EA2A4}" destId="{089F75CF-D40F-4FED-805A-04145459E0F8}" srcOrd="0" destOrd="0" presId="urn:microsoft.com/office/officeart/2005/8/layout/vList2"/>
    <dgm:cxn modelId="{AE1EC6B4-1FAD-43A6-9401-1CB095F416EF}" type="presOf" srcId="{49F277E7-2092-4D19-BE2E-498EFB3E96A5}" destId="{727DFCF9-4481-4DBE-BC00-5229F4E4ED74}" srcOrd="0" destOrd="0" presId="urn:microsoft.com/office/officeart/2005/8/layout/vList2"/>
    <dgm:cxn modelId="{88AB1AF9-9994-4D04-8B72-9D49352CCF96}" type="presOf" srcId="{28A91CA0-7503-48C6-BA4F-3C431B4CD044}" destId="{CD9597C3-F55F-4F9F-9C8D-8704A6D0EB99}" srcOrd="0" destOrd="0" presId="urn:microsoft.com/office/officeart/2005/8/layout/vList2"/>
    <dgm:cxn modelId="{BC8F61B5-3505-4903-BDC2-234A76F2D8C4}" type="presOf" srcId="{48DB19B5-82E2-40E8-82C5-5567E040A039}" destId="{7BA01DE2-8A39-47F0-9FC7-A01B59DE01D7}" srcOrd="0" destOrd="0" presId="urn:microsoft.com/office/officeart/2005/8/layout/vList2"/>
    <dgm:cxn modelId="{7FD7A4A3-F74E-490D-9421-C93B861F4128}" type="presOf" srcId="{2B706CAD-9F13-4437-9483-92BC728DEA71}" destId="{C16532F8-040F-4899-B5F2-6FD630956C2C}" srcOrd="0" destOrd="0" presId="urn:microsoft.com/office/officeart/2005/8/layout/vList2"/>
    <dgm:cxn modelId="{B22BBE64-0988-4640-99D8-9E092E124450}" srcId="{48DB19B5-82E2-40E8-82C5-5567E040A039}" destId="{AC65DC05-DB69-4764-B182-915E6C098266}" srcOrd="14" destOrd="0" parTransId="{A040734E-2ADA-4A46-ACE6-89CC06545EF1}" sibTransId="{A462C3BF-B28C-46E6-A9D6-A7713EFA9211}"/>
    <dgm:cxn modelId="{646C2D92-21B1-45FE-80B9-A1BED4241FB9}" type="presOf" srcId="{3DB79F58-E47E-4F3F-BC03-5956DB6D3952}" destId="{E2E366C0-F8B0-4D83-9159-7E9ADCEC0DFF}" srcOrd="0" destOrd="0" presId="urn:microsoft.com/office/officeart/2005/8/layout/vList2"/>
    <dgm:cxn modelId="{F4ED9545-F078-4A9A-87B0-D80590797450}" type="presOf" srcId="{27AA54C1-4C37-4719-9581-0D909538F486}" destId="{2ACC3ADF-C9FA-4EE8-ABDE-BEE0ECF70A6A}" srcOrd="0" destOrd="0" presId="urn:microsoft.com/office/officeart/2005/8/layout/vList2"/>
    <dgm:cxn modelId="{6D33C04A-2481-4586-9A21-1B282565EC0D}" srcId="{48DB19B5-82E2-40E8-82C5-5567E040A039}" destId="{B0507694-C2A2-4234-9E6A-FCD16879EE65}" srcOrd="9" destOrd="0" parTransId="{974B0582-991A-4946-A7A0-CB2C7588690D}" sibTransId="{DB57434B-78A7-4C36-AA93-F5E75A78C20E}"/>
    <dgm:cxn modelId="{689B4109-A720-4300-BFB8-FD42A2E9D002}" type="presOf" srcId="{E87BABE9-0B1A-4933-8E17-2D4FDECC36CF}" destId="{27DF428B-9300-4799-B034-65B686BD55A3}" srcOrd="0" destOrd="0" presId="urn:microsoft.com/office/officeart/2005/8/layout/vList2"/>
    <dgm:cxn modelId="{B59F3BCD-1C56-4C3A-8E3A-D3A40E43DD4D}" type="presOf" srcId="{B0507694-C2A2-4234-9E6A-FCD16879EE65}" destId="{4E42B2EB-BF20-4403-9300-3C55BB6B7EE7}" srcOrd="0" destOrd="0" presId="urn:microsoft.com/office/officeart/2005/8/layout/vList2"/>
    <dgm:cxn modelId="{6CAEF0AC-2CF2-40AE-BCB8-4F549E0ED940}" type="presOf" srcId="{BA58C35F-0761-44A4-85CC-4763DB5B4C89}" destId="{85658B24-30B8-41EA-925A-609AF6FB54BA}" srcOrd="0" destOrd="0" presId="urn:microsoft.com/office/officeart/2005/8/layout/vList2"/>
    <dgm:cxn modelId="{24EAAB12-FE53-4612-B675-4BD5E05A89D0}" srcId="{48DB19B5-82E2-40E8-82C5-5567E040A039}" destId="{E87BABE9-0B1A-4933-8E17-2D4FDECC36CF}" srcOrd="12" destOrd="0" parTransId="{A7A8EF10-D410-439D-8150-B9D5A941480B}" sibTransId="{4D3EDF96-9514-47A6-B2FB-400C34CE5987}"/>
    <dgm:cxn modelId="{56B114AA-AE48-4EE5-8BF1-89AFAC25CE37}" type="presOf" srcId="{2AA2F10F-CBDA-408C-ADED-FB52092CB409}" destId="{8ED771A7-D04B-4E1E-BFEB-1DC31833D5DC}" srcOrd="0" destOrd="0" presId="urn:microsoft.com/office/officeart/2005/8/layout/vList2"/>
    <dgm:cxn modelId="{374CD11B-99EF-446F-9EC7-212D107250C9}" srcId="{48DB19B5-82E2-40E8-82C5-5567E040A039}" destId="{56EF23EE-91CE-4E00-A501-41AF25568021}" srcOrd="3" destOrd="0" parTransId="{C8829ACE-26CC-4C45-B1DD-3269FEE40D90}" sibTransId="{6F9CB0AB-318A-4D8A-B2BB-96692A989D82}"/>
    <dgm:cxn modelId="{6ACD37DA-294E-4A55-BA33-F06BEB4644A3}" srcId="{48DB19B5-82E2-40E8-82C5-5567E040A039}" destId="{5BE7A51C-2C2C-4E04-BA35-8768FF4B282A}" srcOrd="2" destOrd="0" parTransId="{0B57D679-617C-41FC-96E2-69ED323CF9F9}" sibTransId="{2CB775A8-02E6-43AE-85E0-35B28A9B09AC}"/>
    <dgm:cxn modelId="{6D0FB5B5-114A-46E4-B213-49F454F956D6}" type="presOf" srcId="{AC65DC05-DB69-4764-B182-915E6C098266}" destId="{F93EFFE2-5199-4D44-94AA-6BE73589EE6D}" srcOrd="0" destOrd="0" presId="urn:microsoft.com/office/officeart/2005/8/layout/vList2"/>
    <dgm:cxn modelId="{262E05D5-F021-4F67-A4AA-6A517BA75038}" srcId="{48DB19B5-82E2-40E8-82C5-5567E040A039}" destId="{2AA2F10F-CBDA-408C-ADED-FB52092CB409}" srcOrd="18" destOrd="0" parTransId="{60630DB5-1E5F-4749-B1BA-0313B0DA05C1}" sibTransId="{538D2775-02F3-4EE1-B8CA-E1DE3026A007}"/>
    <dgm:cxn modelId="{ED728273-2D10-41F9-BD7F-66BBD9265608}" srcId="{48DB19B5-82E2-40E8-82C5-5567E040A039}" destId="{FDE59B23-0452-4B2A-AD57-4F9D66FA53D9}" srcOrd="16" destOrd="0" parTransId="{A62A87F0-D07B-4776-A5E2-F600E4299592}" sibTransId="{CD10E436-70ED-46E4-AECA-2700C9512327}"/>
    <dgm:cxn modelId="{69AA925C-3E2E-40B2-AA75-064974A66690}" srcId="{48DB19B5-82E2-40E8-82C5-5567E040A039}" destId="{8B7576D3-A24B-4543-8A2A-E550C33EA2A4}" srcOrd="17" destOrd="0" parTransId="{21E43556-4A97-4B88-91DF-F0D2A1366CCF}" sibTransId="{8CE06394-1D8B-4384-A37A-5285692728E2}"/>
    <dgm:cxn modelId="{583013E6-5F67-4270-887B-E37AF2E6A50E}" type="presParOf" srcId="{7BA01DE2-8A39-47F0-9FC7-A01B59DE01D7}" destId="{C16532F8-040F-4899-B5F2-6FD630956C2C}" srcOrd="0" destOrd="0" presId="urn:microsoft.com/office/officeart/2005/8/layout/vList2"/>
    <dgm:cxn modelId="{E0E14E2B-39BB-485D-9E16-36088EE35841}" type="presParOf" srcId="{7BA01DE2-8A39-47F0-9FC7-A01B59DE01D7}" destId="{0A04E12C-C2F5-4EC7-A24B-CFD661B793F2}" srcOrd="1" destOrd="0" presId="urn:microsoft.com/office/officeart/2005/8/layout/vList2"/>
    <dgm:cxn modelId="{A0DD1BC1-D572-4ED8-B22B-79A89F0C65C2}" type="presParOf" srcId="{7BA01DE2-8A39-47F0-9FC7-A01B59DE01D7}" destId="{F7219EBF-8C9E-4C20-B1DD-AE89A395B40E}" srcOrd="2" destOrd="0" presId="urn:microsoft.com/office/officeart/2005/8/layout/vList2"/>
    <dgm:cxn modelId="{0B4A75C6-39B3-4E7E-BD1A-654C1DFB8B44}" type="presParOf" srcId="{7BA01DE2-8A39-47F0-9FC7-A01B59DE01D7}" destId="{08E71523-B249-4B74-898F-64169AB77777}" srcOrd="3" destOrd="0" presId="urn:microsoft.com/office/officeart/2005/8/layout/vList2"/>
    <dgm:cxn modelId="{A24D44A0-4A3E-47B1-8916-D3DCE498F8CF}" type="presParOf" srcId="{7BA01DE2-8A39-47F0-9FC7-A01B59DE01D7}" destId="{7533E824-F94A-42EF-B284-B3F1B842E7BE}" srcOrd="4" destOrd="0" presId="urn:microsoft.com/office/officeart/2005/8/layout/vList2"/>
    <dgm:cxn modelId="{AAA29362-1BF8-4F77-BB23-90CC11FE28EF}" type="presParOf" srcId="{7BA01DE2-8A39-47F0-9FC7-A01B59DE01D7}" destId="{F44A5035-8DCF-4FD7-BEC4-0DCFA1BD735E}" srcOrd="5" destOrd="0" presId="urn:microsoft.com/office/officeart/2005/8/layout/vList2"/>
    <dgm:cxn modelId="{46E00576-485C-4A9B-AFF7-5F74CC46D2A8}" type="presParOf" srcId="{7BA01DE2-8A39-47F0-9FC7-A01B59DE01D7}" destId="{45CA3771-2E25-4109-B886-F627A2E9F8AD}" srcOrd="6" destOrd="0" presId="urn:microsoft.com/office/officeart/2005/8/layout/vList2"/>
    <dgm:cxn modelId="{0FC3FDB8-1000-49D5-A265-CF8F11F6E173}" type="presParOf" srcId="{7BA01DE2-8A39-47F0-9FC7-A01B59DE01D7}" destId="{C1554F35-8CE0-47A6-A995-17EE0BD1F34B}" srcOrd="7" destOrd="0" presId="urn:microsoft.com/office/officeart/2005/8/layout/vList2"/>
    <dgm:cxn modelId="{4634587A-91E4-4C42-8191-E8D31D205F03}" type="presParOf" srcId="{7BA01DE2-8A39-47F0-9FC7-A01B59DE01D7}" destId="{2ACC3ADF-C9FA-4EE8-ABDE-BEE0ECF70A6A}" srcOrd="8" destOrd="0" presId="urn:microsoft.com/office/officeart/2005/8/layout/vList2"/>
    <dgm:cxn modelId="{B6540B86-780B-4FFB-9DDE-8C88BB68CD47}" type="presParOf" srcId="{7BA01DE2-8A39-47F0-9FC7-A01B59DE01D7}" destId="{D61337CA-1BDA-4FB4-8E45-28EEC0C97D82}" srcOrd="9" destOrd="0" presId="urn:microsoft.com/office/officeart/2005/8/layout/vList2"/>
    <dgm:cxn modelId="{AC1478AB-3C97-436B-BBC5-B0752EDF13FB}" type="presParOf" srcId="{7BA01DE2-8A39-47F0-9FC7-A01B59DE01D7}" destId="{85658B24-30B8-41EA-925A-609AF6FB54BA}" srcOrd="10" destOrd="0" presId="urn:microsoft.com/office/officeart/2005/8/layout/vList2"/>
    <dgm:cxn modelId="{439061AF-8965-404D-9F1A-01844FC3C813}" type="presParOf" srcId="{7BA01DE2-8A39-47F0-9FC7-A01B59DE01D7}" destId="{9995718B-5D89-4B7B-ADBD-4E219A7472A8}" srcOrd="11" destOrd="0" presId="urn:microsoft.com/office/officeart/2005/8/layout/vList2"/>
    <dgm:cxn modelId="{A6129D89-EC33-4FF4-8109-0CD66155C1AC}" type="presParOf" srcId="{7BA01DE2-8A39-47F0-9FC7-A01B59DE01D7}" destId="{B64C4B91-553A-4F5E-BB31-3CF52D9D74E1}" srcOrd="12" destOrd="0" presId="urn:microsoft.com/office/officeart/2005/8/layout/vList2"/>
    <dgm:cxn modelId="{669CEF4E-24A0-4D7C-A939-B4962C26DF6C}" type="presParOf" srcId="{7BA01DE2-8A39-47F0-9FC7-A01B59DE01D7}" destId="{02880699-AE7A-426A-BE77-6C17002B3989}" srcOrd="13" destOrd="0" presId="urn:microsoft.com/office/officeart/2005/8/layout/vList2"/>
    <dgm:cxn modelId="{D1543DCE-A1F3-4CB1-B5F1-AE23A777EFEA}" type="presParOf" srcId="{7BA01DE2-8A39-47F0-9FC7-A01B59DE01D7}" destId="{CB7E3775-F8D5-4547-B839-4010FE471990}" srcOrd="14" destOrd="0" presId="urn:microsoft.com/office/officeart/2005/8/layout/vList2"/>
    <dgm:cxn modelId="{B5604307-020C-4042-ABF2-EADDD6FCA8BB}" type="presParOf" srcId="{7BA01DE2-8A39-47F0-9FC7-A01B59DE01D7}" destId="{91C2895E-9546-4A2B-9145-2CACB3CB6EB5}" srcOrd="15" destOrd="0" presId="urn:microsoft.com/office/officeart/2005/8/layout/vList2"/>
    <dgm:cxn modelId="{9B69B5C2-7F42-44AC-B2FE-553BBC0C93EF}" type="presParOf" srcId="{7BA01DE2-8A39-47F0-9FC7-A01B59DE01D7}" destId="{727DFCF9-4481-4DBE-BC00-5229F4E4ED74}" srcOrd="16" destOrd="0" presId="urn:microsoft.com/office/officeart/2005/8/layout/vList2"/>
    <dgm:cxn modelId="{A9F2ADFD-7B48-4C87-B943-DBD3F56FC371}" type="presParOf" srcId="{7BA01DE2-8A39-47F0-9FC7-A01B59DE01D7}" destId="{55CBA826-8DD4-4EF5-83E7-6B5B967F5DFB}" srcOrd="17" destOrd="0" presId="urn:microsoft.com/office/officeart/2005/8/layout/vList2"/>
    <dgm:cxn modelId="{0E261087-A636-4B47-B178-11D0D0BE4F4D}" type="presParOf" srcId="{7BA01DE2-8A39-47F0-9FC7-A01B59DE01D7}" destId="{4E42B2EB-BF20-4403-9300-3C55BB6B7EE7}" srcOrd="18" destOrd="0" presId="urn:microsoft.com/office/officeart/2005/8/layout/vList2"/>
    <dgm:cxn modelId="{13607195-43E4-4C75-9D90-5A8F945D7F48}" type="presParOf" srcId="{7BA01DE2-8A39-47F0-9FC7-A01B59DE01D7}" destId="{86D444F6-0994-4E13-AFBA-771037D5E75C}" srcOrd="19" destOrd="0" presId="urn:microsoft.com/office/officeart/2005/8/layout/vList2"/>
    <dgm:cxn modelId="{294E69B1-F8A0-4724-BC7F-EB5E8FEC6F77}" type="presParOf" srcId="{7BA01DE2-8A39-47F0-9FC7-A01B59DE01D7}" destId="{8B0F16F5-C88A-4421-87FE-8F20B948F01F}" srcOrd="20" destOrd="0" presId="urn:microsoft.com/office/officeart/2005/8/layout/vList2"/>
    <dgm:cxn modelId="{24FF16D0-BFA8-4532-9D1D-B7E12B2CB820}" type="presParOf" srcId="{7BA01DE2-8A39-47F0-9FC7-A01B59DE01D7}" destId="{85B55F7F-63E4-460C-8DAC-171C212B7346}" srcOrd="21" destOrd="0" presId="urn:microsoft.com/office/officeart/2005/8/layout/vList2"/>
    <dgm:cxn modelId="{FE3E6F15-518F-4052-8FA2-132018C96260}" type="presParOf" srcId="{7BA01DE2-8A39-47F0-9FC7-A01B59DE01D7}" destId="{E2E366C0-F8B0-4D83-9159-7E9ADCEC0DFF}" srcOrd="22" destOrd="0" presId="urn:microsoft.com/office/officeart/2005/8/layout/vList2"/>
    <dgm:cxn modelId="{DCB181F9-521C-4031-8160-0E1EFEC257DE}" type="presParOf" srcId="{7BA01DE2-8A39-47F0-9FC7-A01B59DE01D7}" destId="{FACBD878-55D5-4F4F-8F05-04A9AB72CCF5}" srcOrd="23" destOrd="0" presId="urn:microsoft.com/office/officeart/2005/8/layout/vList2"/>
    <dgm:cxn modelId="{50DAC135-03D9-453E-A97C-2EF33AF97479}" type="presParOf" srcId="{7BA01DE2-8A39-47F0-9FC7-A01B59DE01D7}" destId="{27DF428B-9300-4799-B034-65B686BD55A3}" srcOrd="24" destOrd="0" presId="urn:microsoft.com/office/officeart/2005/8/layout/vList2"/>
    <dgm:cxn modelId="{3BCCAB75-8EEF-447D-85E0-6720C424AD89}" type="presParOf" srcId="{7BA01DE2-8A39-47F0-9FC7-A01B59DE01D7}" destId="{36A34188-FFEF-4473-B244-2D914C0B0457}" srcOrd="25" destOrd="0" presId="urn:microsoft.com/office/officeart/2005/8/layout/vList2"/>
    <dgm:cxn modelId="{90F40C97-A54B-4AA6-8859-660031816C6F}" type="presParOf" srcId="{7BA01DE2-8A39-47F0-9FC7-A01B59DE01D7}" destId="{CD9597C3-F55F-4F9F-9C8D-8704A6D0EB99}" srcOrd="26" destOrd="0" presId="urn:microsoft.com/office/officeart/2005/8/layout/vList2"/>
    <dgm:cxn modelId="{FF10F7CB-6BEC-4D9B-876C-39516FA336A2}" type="presParOf" srcId="{7BA01DE2-8A39-47F0-9FC7-A01B59DE01D7}" destId="{DFB7ECE2-6AE0-4A73-BA3A-8C5AE80E89ED}" srcOrd="27" destOrd="0" presId="urn:microsoft.com/office/officeart/2005/8/layout/vList2"/>
    <dgm:cxn modelId="{6CC330F1-E674-4854-B259-EFD1BFD502A1}" type="presParOf" srcId="{7BA01DE2-8A39-47F0-9FC7-A01B59DE01D7}" destId="{F93EFFE2-5199-4D44-94AA-6BE73589EE6D}" srcOrd="28" destOrd="0" presId="urn:microsoft.com/office/officeart/2005/8/layout/vList2"/>
    <dgm:cxn modelId="{0E2A212F-839F-495D-83DF-081A688FCF50}" type="presParOf" srcId="{7BA01DE2-8A39-47F0-9FC7-A01B59DE01D7}" destId="{8D60C338-46F3-448A-BAB9-9C0E99FF06FA}" srcOrd="29" destOrd="0" presId="urn:microsoft.com/office/officeart/2005/8/layout/vList2"/>
    <dgm:cxn modelId="{C0176908-6627-4A95-9A4E-D5E159555147}" type="presParOf" srcId="{7BA01DE2-8A39-47F0-9FC7-A01B59DE01D7}" destId="{582D0D3F-6386-4DB9-ADBA-62A4A1AE9F15}" srcOrd="30" destOrd="0" presId="urn:microsoft.com/office/officeart/2005/8/layout/vList2"/>
    <dgm:cxn modelId="{A56F3423-7EC4-462C-9DD5-F9F18FF96B67}" type="presParOf" srcId="{7BA01DE2-8A39-47F0-9FC7-A01B59DE01D7}" destId="{2C4465E0-AFAE-42F9-8B3B-4148354CFD6E}" srcOrd="31" destOrd="0" presId="urn:microsoft.com/office/officeart/2005/8/layout/vList2"/>
    <dgm:cxn modelId="{E4B3A779-7D30-44D5-A4BC-9439C77509BE}" type="presParOf" srcId="{7BA01DE2-8A39-47F0-9FC7-A01B59DE01D7}" destId="{CA95EDC9-332A-4D95-8058-43A4E606EA81}" srcOrd="32" destOrd="0" presId="urn:microsoft.com/office/officeart/2005/8/layout/vList2"/>
    <dgm:cxn modelId="{01F26C2A-3F7A-4B49-BE0D-F688B66D23DB}" type="presParOf" srcId="{7BA01DE2-8A39-47F0-9FC7-A01B59DE01D7}" destId="{EFB8124E-4033-4310-83E4-EC3202042F32}" srcOrd="33" destOrd="0" presId="urn:microsoft.com/office/officeart/2005/8/layout/vList2"/>
    <dgm:cxn modelId="{E05B1994-DF0B-415A-9859-F9CE2B984B09}" type="presParOf" srcId="{7BA01DE2-8A39-47F0-9FC7-A01B59DE01D7}" destId="{089F75CF-D40F-4FED-805A-04145459E0F8}" srcOrd="34" destOrd="0" presId="urn:microsoft.com/office/officeart/2005/8/layout/vList2"/>
    <dgm:cxn modelId="{97D33C7C-DB44-425B-8D3D-204F4775D825}" type="presParOf" srcId="{7BA01DE2-8A39-47F0-9FC7-A01B59DE01D7}" destId="{DA0C0FA1-3629-4C21-80CB-CABE7947C875}" srcOrd="35" destOrd="0" presId="urn:microsoft.com/office/officeart/2005/8/layout/vList2"/>
    <dgm:cxn modelId="{608AC953-1CB8-4820-BB8F-505C757898DE}" type="presParOf" srcId="{7BA01DE2-8A39-47F0-9FC7-A01B59DE01D7}" destId="{8ED771A7-D04B-4E1E-BFEB-1DC31833D5DC}" srcOrd="3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82D922-7D7C-44A8-A232-6D1631D62623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B830173-6625-483B-A350-D8BAB8CA1DEE}">
      <dgm:prSet phldrT="[Text]"/>
      <dgm:spPr/>
      <dgm:t>
        <a:bodyPr/>
        <a:lstStyle/>
        <a:p>
          <a:pPr algn="ctr"/>
          <a:r>
            <a:rPr lang="en-ZA" b="1" dirty="0" smtClean="0"/>
            <a:t>Extraction</a:t>
          </a:r>
          <a:endParaRPr lang="en-US" b="1" dirty="0"/>
        </a:p>
      </dgm:t>
    </dgm:pt>
    <dgm:pt modelId="{5D1614FD-02A2-428E-B60B-9DAF77B3E956}" type="parTrans" cxnId="{CC063AB1-7ED5-4E02-9551-605B24D9712B}">
      <dgm:prSet/>
      <dgm:spPr/>
      <dgm:t>
        <a:bodyPr/>
        <a:lstStyle/>
        <a:p>
          <a:pPr algn="ctr"/>
          <a:endParaRPr lang="en-US" b="1"/>
        </a:p>
      </dgm:t>
    </dgm:pt>
    <dgm:pt modelId="{CEA4E33E-403F-4AD9-9F5C-B0B830001AC3}" type="sibTrans" cxnId="{CC063AB1-7ED5-4E02-9551-605B24D9712B}">
      <dgm:prSet/>
      <dgm:spPr/>
      <dgm:t>
        <a:bodyPr/>
        <a:lstStyle/>
        <a:p>
          <a:pPr algn="ctr"/>
          <a:endParaRPr lang="en-US" b="1"/>
        </a:p>
      </dgm:t>
    </dgm:pt>
    <dgm:pt modelId="{193D0D6B-7437-45A1-84D5-5EDA2D0FA6D6}">
      <dgm:prSet/>
      <dgm:spPr/>
      <dgm:t>
        <a:bodyPr/>
        <a:lstStyle/>
        <a:p>
          <a:pPr algn="ctr"/>
          <a:r>
            <a:rPr lang="en-ZA" b="1" smtClean="0"/>
            <a:t>Corrected reduced extraction (CRE)</a:t>
          </a:r>
          <a:endParaRPr lang="en-ZA" b="1" dirty="0" smtClean="0"/>
        </a:p>
      </dgm:t>
    </dgm:pt>
    <dgm:pt modelId="{095F1646-3E33-475B-B852-423F82F53C61}" type="parTrans" cxnId="{AEFCA633-AD1E-48A1-BAE3-A330552B0B3B}">
      <dgm:prSet/>
      <dgm:spPr/>
      <dgm:t>
        <a:bodyPr/>
        <a:lstStyle/>
        <a:p>
          <a:pPr algn="ctr"/>
          <a:endParaRPr lang="en-US" b="1"/>
        </a:p>
      </dgm:t>
    </dgm:pt>
    <dgm:pt modelId="{C99879F6-C063-4792-8E77-169D7BBC138A}" type="sibTrans" cxnId="{AEFCA633-AD1E-48A1-BAE3-A330552B0B3B}">
      <dgm:prSet/>
      <dgm:spPr/>
      <dgm:t>
        <a:bodyPr/>
        <a:lstStyle/>
        <a:p>
          <a:pPr algn="ctr"/>
          <a:endParaRPr lang="en-US" b="1"/>
        </a:p>
      </dgm:t>
    </dgm:pt>
    <dgm:pt modelId="{C42DE9FB-98A8-4806-9539-91023E0753D0}">
      <dgm:prSet/>
      <dgm:spPr/>
      <dgm:t>
        <a:bodyPr/>
        <a:lstStyle/>
        <a:p>
          <a:pPr algn="ctr"/>
          <a:r>
            <a:rPr lang="en-ZA" b="1" smtClean="0"/>
            <a:t>Boiling house recovery</a:t>
          </a:r>
          <a:endParaRPr lang="en-US" b="1" dirty="0"/>
        </a:p>
      </dgm:t>
    </dgm:pt>
    <dgm:pt modelId="{D0F08878-3280-4202-865C-A7E3BC94E408}" type="parTrans" cxnId="{3F63A5E0-B2AD-466F-99A7-90E7D1ECA092}">
      <dgm:prSet/>
      <dgm:spPr/>
      <dgm:t>
        <a:bodyPr/>
        <a:lstStyle/>
        <a:p>
          <a:pPr algn="ctr"/>
          <a:endParaRPr lang="en-US" b="1"/>
        </a:p>
      </dgm:t>
    </dgm:pt>
    <dgm:pt modelId="{8F62FF2C-5B35-436D-8EFA-11401785EAC9}" type="sibTrans" cxnId="{3F63A5E0-B2AD-466F-99A7-90E7D1ECA092}">
      <dgm:prSet/>
      <dgm:spPr/>
      <dgm:t>
        <a:bodyPr/>
        <a:lstStyle/>
        <a:p>
          <a:pPr algn="ctr"/>
          <a:endParaRPr lang="en-US" b="1"/>
        </a:p>
      </dgm:t>
    </dgm:pt>
    <dgm:pt modelId="{4E37B7EA-4EB4-420A-92C1-6E347A6ACAAA}" type="pres">
      <dgm:prSet presAssocID="{5782D922-7D7C-44A8-A232-6D1631D626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5137CC-7956-4FD4-AFC2-DEB217E9C8E8}" type="pres">
      <dgm:prSet presAssocID="{7B830173-6625-483B-A350-D8BAB8CA1DE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0C167-D3F6-47DB-A8AC-095E1E2E621C}" type="pres">
      <dgm:prSet presAssocID="{CEA4E33E-403F-4AD9-9F5C-B0B830001AC3}" presName="spacer" presStyleCnt="0"/>
      <dgm:spPr/>
    </dgm:pt>
    <dgm:pt modelId="{22E13A2D-7FFF-4EEA-B2DC-EC83A7842214}" type="pres">
      <dgm:prSet presAssocID="{193D0D6B-7437-45A1-84D5-5EDA2D0FA6D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1D31A5-56E4-4C3F-8CA9-2C8DEAEFC9AC}" type="pres">
      <dgm:prSet presAssocID="{C99879F6-C063-4792-8E77-169D7BBC138A}" presName="spacer" presStyleCnt="0"/>
      <dgm:spPr/>
    </dgm:pt>
    <dgm:pt modelId="{28F597DE-DC54-4992-A215-CF52A9BCED2E}" type="pres">
      <dgm:prSet presAssocID="{C42DE9FB-98A8-4806-9539-91023E0753D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FCA633-AD1E-48A1-BAE3-A330552B0B3B}" srcId="{5782D922-7D7C-44A8-A232-6D1631D62623}" destId="{193D0D6B-7437-45A1-84D5-5EDA2D0FA6D6}" srcOrd="1" destOrd="0" parTransId="{095F1646-3E33-475B-B852-423F82F53C61}" sibTransId="{C99879F6-C063-4792-8E77-169D7BBC138A}"/>
    <dgm:cxn modelId="{C9EFF6F8-424B-409B-9F3B-994368C1FF8A}" type="presOf" srcId="{193D0D6B-7437-45A1-84D5-5EDA2D0FA6D6}" destId="{22E13A2D-7FFF-4EEA-B2DC-EC83A7842214}" srcOrd="0" destOrd="0" presId="urn:microsoft.com/office/officeart/2005/8/layout/vList2"/>
    <dgm:cxn modelId="{086EA5A3-7E82-471C-96FA-F074D8675588}" type="presOf" srcId="{7B830173-6625-483B-A350-D8BAB8CA1DEE}" destId="{745137CC-7956-4FD4-AFC2-DEB217E9C8E8}" srcOrd="0" destOrd="0" presId="urn:microsoft.com/office/officeart/2005/8/layout/vList2"/>
    <dgm:cxn modelId="{CC063AB1-7ED5-4E02-9551-605B24D9712B}" srcId="{5782D922-7D7C-44A8-A232-6D1631D62623}" destId="{7B830173-6625-483B-A350-D8BAB8CA1DEE}" srcOrd="0" destOrd="0" parTransId="{5D1614FD-02A2-428E-B60B-9DAF77B3E956}" sibTransId="{CEA4E33E-403F-4AD9-9F5C-B0B830001AC3}"/>
    <dgm:cxn modelId="{3F63A5E0-B2AD-466F-99A7-90E7D1ECA092}" srcId="{5782D922-7D7C-44A8-A232-6D1631D62623}" destId="{C42DE9FB-98A8-4806-9539-91023E0753D0}" srcOrd="2" destOrd="0" parTransId="{D0F08878-3280-4202-865C-A7E3BC94E408}" sibTransId="{8F62FF2C-5B35-436D-8EFA-11401785EAC9}"/>
    <dgm:cxn modelId="{B59CE174-C26F-4525-A789-BAE4AD030C58}" type="presOf" srcId="{5782D922-7D7C-44A8-A232-6D1631D62623}" destId="{4E37B7EA-4EB4-420A-92C1-6E347A6ACAAA}" srcOrd="0" destOrd="0" presId="urn:microsoft.com/office/officeart/2005/8/layout/vList2"/>
    <dgm:cxn modelId="{0647DA8C-560B-4667-8EB3-B497EC183CDB}" type="presOf" srcId="{C42DE9FB-98A8-4806-9539-91023E0753D0}" destId="{28F597DE-DC54-4992-A215-CF52A9BCED2E}" srcOrd="0" destOrd="0" presId="urn:microsoft.com/office/officeart/2005/8/layout/vList2"/>
    <dgm:cxn modelId="{8E30D719-06C8-4FCC-AC00-57D45C21EB0C}" type="presParOf" srcId="{4E37B7EA-4EB4-420A-92C1-6E347A6ACAAA}" destId="{745137CC-7956-4FD4-AFC2-DEB217E9C8E8}" srcOrd="0" destOrd="0" presId="urn:microsoft.com/office/officeart/2005/8/layout/vList2"/>
    <dgm:cxn modelId="{2A0E5BDC-B65E-42A3-BAC3-A1F138B93A35}" type="presParOf" srcId="{4E37B7EA-4EB4-420A-92C1-6E347A6ACAAA}" destId="{E650C167-D3F6-47DB-A8AC-095E1E2E621C}" srcOrd="1" destOrd="0" presId="urn:microsoft.com/office/officeart/2005/8/layout/vList2"/>
    <dgm:cxn modelId="{1EEDBF72-F899-4C40-A6C1-C0FBCFB2F4BE}" type="presParOf" srcId="{4E37B7EA-4EB4-420A-92C1-6E347A6ACAAA}" destId="{22E13A2D-7FFF-4EEA-B2DC-EC83A7842214}" srcOrd="2" destOrd="0" presId="urn:microsoft.com/office/officeart/2005/8/layout/vList2"/>
    <dgm:cxn modelId="{E1BDF2EA-76B7-4BFF-8A12-15EDCB7E1332}" type="presParOf" srcId="{4E37B7EA-4EB4-420A-92C1-6E347A6ACAAA}" destId="{B21D31A5-56E4-4C3F-8CA9-2C8DEAEFC9AC}" srcOrd="3" destOrd="0" presId="urn:microsoft.com/office/officeart/2005/8/layout/vList2"/>
    <dgm:cxn modelId="{23992A03-B837-4940-903A-2AD7277DFD55}" type="presParOf" srcId="{4E37B7EA-4EB4-420A-92C1-6E347A6ACAAA}" destId="{28F597DE-DC54-4992-A215-CF52A9BCED2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F538A9-CCA7-4193-BEB0-70019617C601}" type="doc">
      <dgm:prSet loTypeId="urn:microsoft.com/office/officeart/2005/8/layout/bProcess4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AE6F0FC-DB6F-43D1-8B1C-563EFFC77E04}">
      <dgm:prSet phldrT="[Text]" custT="1"/>
      <dgm:spPr/>
      <dgm:t>
        <a:bodyPr/>
        <a:lstStyle/>
        <a:p>
          <a:r>
            <a:rPr lang="en-US" sz="2000" b="1" dirty="0" smtClean="0"/>
            <a:t>Tons </a:t>
          </a:r>
          <a:r>
            <a:rPr lang="en-US" sz="2000" b="1" dirty="0" err="1" smtClean="0"/>
            <a:t>fibre</a:t>
          </a:r>
          <a:r>
            <a:rPr lang="en-US" sz="2000" b="1" dirty="0" smtClean="0"/>
            <a:t> in cane</a:t>
          </a:r>
        </a:p>
      </dgm:t>
    </dgm:pt>
    <dgm:pt modelId="{6B505AA0-78CD-4315-BC71-5A9E56C2FE3A}" type="parTrans" cxnId="{A19BD418-733C-4263-8B4C-A793FA1D2B21}">
      <dgm:prSet/>
      <dgm:spPr/>
      <dgm:t>
        <a:bodyPr/>
        <a:lstStyle/>
        <a:p>
          <a:endParaRPr lang="en-US" sz="2000" b="1"/>
        </a:p>
      </dgm:t>
    </dgm:pt>
    <dgm:pt modelId="{96C69B19-2F1B-4CC4-A9B5-4BA466C02A9D}" type="sibTrans" cxnId="{A19BD418-733C-4263-8B4C-A793FA1D2B21}">
      <dgm:prSet/>
      <dgm:spPr/>
      <dgm:t>
        <a:bodyPr/>
        <a:lstStyle/>
        <a:p>
          <a:endParaRPr lang="en-US" sz="2000" b="1"/>
        </a:p>
      </dgm:t>
    </dgm:pt>
    <dgm:pt modelId="{AAFC95EB-BB0E-483F-9856-F2098AB32C40}">
      <dgm:prSet phldrT="[Text]" custT="1"/>
      <dgm:spPr/>
      <dgm:t>
        <a:bodyPr/>
        <a:lstStyle/>
        <a:p>
          <a:r>
            <a:rPr lang="en-US" sz="2000" b="1" dirty="0" smtClean="0"/>
            <a:t>Tons suspended solids</a:t>
          </a:r>
          <a:endParaRPr lang="en-US" sz="2000" b="1" dirty="0"/>
        </a:p>
      </dgm:t>
    </dgm:pt>
    <dgm:pt modelId="{D013D158-ACD4-43FA-90E6-00ADA3A78AB8}" type="parTrans" cxnId="{149BAA53-392D-4F6B-98B9-EBD396274744}">
      <dgm:prSet/>
      <dgm:spPr/>
      <dgm:t>
        <a:bodyPr/>
        <a:lstStyle/>
        <a:p>
          <a:endParaRPr lang="en-US" sz="2000" b="1"/>
        </a:p>
      </dgm:t>
    </dgm:pt>
    <dgm:pt modelId="{01DD2A87-CFBE-4B3F-986B-5850B79D3D91}" type="sibTrans" cxnId="{149BAA53-392D-4F6B-98B9-EBD396274744}">
      <dgm:prSet/>
      <dgm:spPr/>
      <dgm:t>
        <a:bodyPr/>
        <a:lstStyle/>
        <a:p>
          <a:endParaRPr lang="en-US" sz="2000" b="1"/>
        </a:p>
      </dgm:t>
    </dgm:pt>
    <dgm:pt modelId="{6DBF25D3-2F34-401D-87ED-5F10F5AF2F2A}">
      <dgm:prSet phldrT="[Text]" custT="1"/>
      <dgm:spPr/>
      <dgm:t>
        <a:bodyPr/>
        <a:lstStyle/>
        <a:p>
          <a:r>
            <a:rPr lang="en-US" sz="2000" b="1" dirty="0" smtClean="0"/>
            <a:t>Tons </a:t>
          </a:r>
          <a:r>
            <a:rPr lang="en-US" sz="2000" b="1" dirty="0" err="1" smtClean="0"/>
            <a:t>fibre</a:t>
          </a:r>
          <a:r>
            <a:rPr lang="en-US" sz="2000" b="1" dirty="0" smtClean="0"/>
            <a:t> in bagasse</a:t>
          </a:r>
          <a:endParaRPr lang="en-US" sz="2000" b="1" dirty="0"/>
        </a:p>
      </dgm:t>
    </dgm:pt>
    <dgm:pt modelId="{3B6B7406-E71E-49F9-A1A8-387527977CCC}" type="parTrans" cxnId="{4473E7E3-401A-4A88-BC49-D3EA37FEDAF7}">
      <dgm:prSet/>
      <dgm:spPr/>
      <dgm:t>
        <a:bodyPr/>
        <a:lstStyle/>
        <a:p>
          <a:endParaRPr lang="en-US" sz="2000" b="1"/>
        </a:p>
      </dgm:t>
    </dgm:pt>
    <dgm:pt modelId="{BE26D354-8849-40DE-AEB0-E4DFFADF366E}" type="sibTrans" cxnId="{4473E7E3-401A-4A88-BC49-D3EA37FEDAF7}">
      <dgm:prSet/>
      <dgm:spPr/>
      <dgm:t>
        <a:bodyPr/>
        <a:lstStyle/>
        <a:p>
          <a:endParaRPr lang="en-US" sz="2000" b="1"/>
        </a:p>
      </dgm:t>
    </dgm:pt>
    <dgm:pt modelId="{583AA5E6-865A-4114-AE4C-C6C964BA6823}">
      <dgm:prSet phldrT="[Text]" custT="1"/>
      <dgm:spPr/>
      <dgm:t>
        <a:bodyPr/>
        <a:lstStyle/>
        <a:p>
          <a:r>
            <a:rPr lang="en-US" sz="2000" b="1" dirty="0" err="1" smtClean="0"/>
            <a:t>Fibre</a:t>
          </a:r>
          <a:r>
            <a:rPr lang="en-US" sz="2000" b="1" dirty="0" smtClean="0"/>
            <a:t>% Bagasse</a:t>
          </a:r>
          <a:endParaRPr lang="en-US" sz="2000" b="1" dirty="0"/>
        </a:p>
      </dgm:t>
    </dgm:pt>
    <dgm:pt modelId="{304C185B-8923-4E6D-BC15-D682DB43BBA4}" type="parTrans" cxnId="{5B0260EE-9F7B-43C9-8E8D-9B9180E607A5}">
      <dgm:prSet/>
      <dgm:spPr/>
      <dgm:t>
        <a:bodyPr/>
        <a:lstStyle/>
        <a:p>
          <a:endParaRPr lang="en-US" sz="2000" b="1"/>
        </a:p>
      </dgm:t>
    </dgm:pt>
    <dgm:pt modelId="{B24C7AAD-6603-4955-A632-4F8F44208C31}" type="sibTrans" cxnId="{5B0260EE-9F7B-43C9-8E8D-9B9180E607A5}">
      <dgm:prSet/>
      <dgm:spPr/>
      <dgm:t>
        <a:bodyPr/>
        <a:lstStyle/>
        <a:p>
          <a:endParaRPr lang="en-US" sz="2000" b="1"/>
        </a:p>
      </dgm:t>
    </dgm:pt>
    <dgm:pt modelId="{06A7FB9E-9241-493F-8C0E-EDAB9EC668C4}">
      <dgm:prSet phldrT="[Text]" custT="1"/>
      <dgm:spPr/>
      <dgm:t>
        <a:bodyPr/>
        <a:lstStyle/>
        <a:p>
          <a:r>
            <a:rPr lang="en-US" sz="2000" b="1" dirty="0" smtClean="0"/>
            <a:t>Tons Bagasse</a:t>
          </a:r>
          <a:endParaRPr lang="en-US" sz="2000" b="1" dirty="0"/>
        </a:p>
      </dgm:t>
    </dgm:pt>
    <dgm:pt modelId="{D05CA157-7D24-45B3-9797-E03B63DC08DD}" type="parTrans" cxnId="{ED6D0A13-EF1F-4A69-B192-69B901999755}">
      <dgm:prSet/>
      <dgm:spPr/>
      <dgm:t>
        <a:bodyPr/>
        <a:lstStyle/>
        <a:p>
          <a:endParaRPr lang="en-US" sz="2000" b="1"/>
        </a:p>
      </dgm:t>
    </dgm:pt>
    <dgm:pt modelId="{A6E3892B-D875-44CE-A79F-28F6E7A45ED0}" type="sibTrans" cxnId="{ED6D0A13-EF1F-4A69-B192-69B901999755}">
      <dgm:prSet/>
      <dgm:spPr/>
      <dgm:t>
        <a:bodyPr/>
        <a:lstStyle/>
        <a:p>
          <a:endParaRPr lang="en-US" sz="2000" b="1"/>
        </a:p>
      </dgm:t>
    </dgm:pt>
    <dgm:pt modelId="{83B584DF-C81B-454A-B051-16474CB358D3}">
      <dgm:prSet phldrT="[Text]" custT="1"/>
      <dgm:spPr/>
      <dgm:t>
        <a:bodyPr/>
        <a:lstStyle/>
        <a:p>
          <a:r>
            <a:rPr lang="en-US" sz="2000" b="1" dirty="0" smtClean="0"/>
            <a:t>Tons Imbibition</a:t>
          </a:r>
          <a:endParaRPr lang="en-US" sz="2000" b="1" dirty="0"/>
        </a:p>
      </dgm:t>
    </dgm:pt>
    <dgm:pt modelId="{DBCFE953-96D2-4E74-BB31-C996811F48E0}" type="parTrans" cxnId="{6FD6A250-F38D-44B9-94A0-B19E1FFADD3E}">
      <dgm:prSet/>
      <dgm:spPr/>
      <dgm:t>
        <a:bodyPr/>
        <a:lstStyle/>
        <a:p>
          <a:endParaRPr lang="en-US" sz="2000" b="1"/>
        </a:p>
      </dgm:t>
    </dgm:pt>
    <dgm:pt modelId="{4002AD19-E78B-4290-8914-A6C4374900C3}" type="sibTrans" cxnId="{6FD6A250-F38D-44B9-94A0-B19E1FFADD3E}">
      <dgm:prSet/>
      <dgm:spPr/>
      <dgm:t>
        <a:bodyPr/>
        <a:lstStyle/>
        <a:p>
          <a:endParaRPr lang="en-US" sz="2000" b="1"/>
        </a:p>
      </dgm:t>
    </dgm:pt>
    <dgm:pt modelId="{CDC1DDBB-288B-48B6-A055-781D1BD54132}">
      <dgm:prSet phldrT="[Text]" custT="1"/>
      <dgm:spPr/>
      <dgm:t>
        <a:bodyPr/>
        <a:lstStyle/>
        <a:p>
          <a:r>
            <a:rPr lang="en-US" sz="2000" b="1" dirty="0" smtClean="0"/>
            <a:t>Tons </a:t>
          </a:r>
          <a:r>
            <a:rPr lang="en-US" sz="2000" b="1" dirty="0" err="1" smtClean="0"/>
            <a:t>Bx</a:t>
          </a:r>
          <a:r>
            <a:rPr lang="en-US" sz="2000" b="1" dirty="0" smtClean="0"/>
            <a:t> in Bagasse</a:t>
          </a:r>
          <a:endParaRPr lang="en-US" sz="2000" b="1" dirty="0"/>
        </a:p>
      </dgm:t>
    </dgm:pt>
    <dgm:pt modelId="{6618EB16-AAFA-4E1B-8FC0-DE5A9E0302FA}" type="parTrans" cxnId="{CDC1AEE5-BF9D-4653-96E9-9E618B7BE508}">
      <dgm:prSet/>
      <dgm:spPr/>
      <dgm:t>
        <a:bodyPr/>
        <a:lstStyle/>
        <a:p>
          <a:endParaRPr lang="en-US" sz="2000" b="1"/>
        </a:p>
      </dgm:t>
    </dgm:pt>
    <dgm:pt modelId="{F1882141-65AC-441B-9CEB-63E8BCDCBAD9}" type="sibTrans" cxnId="{CDC1AEE5-BF9D-4653-96E9-9E618B7BE508}">
      <dgm:prSet/>
      <dgm:spPr/>
      <dgm:t>
        <a:bodyPr/>
        <a:lstStyle/>
        <a:p>
          <a:endParaRPr lang="en-US" sz="2000" b="1"/>
        </a:p>
      </dgm:t>
    </dgm:pt>
    <dgm:pt modelId="{72BBEB2A-1C51-40FB-BAE0-9C76ACACB9C4}">
      <dgm:prSet phldrT="[Text]" custT="1"/>
      <dgm:spPr/>
      <dgm:t>
        <a:bodyPr/>
        <a:lstStyle/>
        <a:p>
          <a:r>
            <a:rPr lang="en-US" sz="2000" b="1" dirty="0" smtClean="0"/>
            <a:t>Tons Moist in Bagasse</a:t>
          </a:r>
          <a:endParaRPr lang="en-US" sz="2000" b="1" dirty="0"/>
        </a:p>
      </dgm:t>
    </dgm:pt>
    <dgm:pt modelId="{4FC0A0CB-C704-45B7-9818-06841B775F02}" type="parTrans" cxnId="{A0CFCD39-A405-46AA-938D-FEEE4E2A4DD2}">
      <dgm:prSet/>
      <dgm:spPr/>
      <dgm:t>
        <a:bodyPr/>
        <a:lstStyle/>
        <a:p>
          <a:endParaRPr lang="en-US" sz="2000" b="1"/>
        </a:p>
      </dgm:t>
    </dgm:pt>
    <dgm:pt modelId="{6B413D5B-C23B-42D3-AA36-710E80660DC8}" type="sibTrans" cxnId="{A0CFCD39-A405-46AA-938D-FEEE4E2A4DD2}">
      <dgm:prSet/>
      <dgm:spPr/>
      <dgm:t>
        <a:bodyPr/>
        <a:lstStyle/>
        <a:p>
          <a:endParaRPr lang="en-US" sz="2000" b="1"/>
        </a:p>
      </dgm:t>
    </dgm:pt>
    <dgm:pt modelId="{8950802E-A6D3-48B6-B52A-CE1494E8E68B}">
      <dgm:prSet phldrT="[Text]" custT="1"/>
      <dgm:spPr/>
      <dgm:t>
        <a:bodyPr/>
        <a:lstStyle/>
        <a:p>
          <a:r>
            <a:rPr lang="en-US" sz="2000" b="1" dirty="0" smtClean="0"/>
            <a:t>Tons Pol in Bagasse</a:t>
          </a:r>
          <a:endParaRPr lang="en-US" sz="2000" b="1" dirty="0"/>
        </a:p>
      </dgm:t>
    </dgm:pt>
    <dgm:pt modelId="{F333CBEE-0F86-4483-BD76-54E0C3EA629F}" type="parTrans" cxnId="{51661B53-D027-42C9-BCB7-6F989CFFFB92}">
      <dgm:prSet/>
      <dgm:spPr/>
      <dgm:t>
        <a:bodyPr/>
        <a:lstStyle/>
        <a:p>
          <a:endParaRPr lang="en-US" sz="2000" b="1"/>
        </a:p>
      </dgm:t>
    </dgm:pt>
    <dgm:pt modelId="{E328D024-F77A-4CB5-ABD9-79DAB52521C3}" type="sibTrans" cxnId="{51661B53-D027-42C9-BCB7-6F989CFFFB92}">
      <dgm:prSet/>
      <dgm:spPr/>
      <dgm:t>
        <a:bodyPr/>
        <a:lstStyle/>
        <a:p>
          <a:endParaRPr lang="en-US" sz="2000" b="1"/>
        </a:p>
      </dgm:t>
    </dgm:pt>
    <dgm:pt modelId="{E3DD9449-7431-47B2-A6DA-8699E8B38942}">
      <dgm:prSet phldrT="[Text]" custT="1"/>
      <dgm:spPr/>
      <dgm:t>
        <a:bodyPr/>
        <a:lstStyle/>
        <a:p>
          <a:r>
            <a:rPr lang="en-US" sz="2000" b="1" dirty="0" smtClean="0"/>
            <a:t>Tons Pol in Cane</a:t>
          </a:r>
          <a:endParaRPr lang="en-US" sz="2000" b="1" dirty="0"/>
        </a:p>
      </dgm:t>
    </dgm:pt>
    <dgm:pt modelId="{DD645B90-B571-492A-9754-4F3446EFEB1A}" type="parTrans" cxnId="{1D0A0626-EABA-4CCD-B60A-6811E7DEA1E3}">
      <dgm:prSet/>
      <dgm:spPr/>
      <dgm:t>
        <a:bodyPr/>
        <a:lstStyle/>
        <a:p>
          <a:endParaRPr lang="en-US" sz="2000" b="1"/>
        </a:p>
      </dgm:t>
    </dgm:pt>
    <dgm:pt modelId="{EF6BABD4-2C67-4908-9BD4-E41DE0DB4CF2}" type="sibTrans" cxnId="{1D0A0626-EABA-4CCD-B60A-6811E7DEA1E3}">
      <dgm:prSet/>
      <dgm:spPr/>
      <dgm:t>
        <a:bodyPr/>
        <a:lstStyle/>
        <a:p>
          <a:endParaRPr lang="en-US" sz="2000" b="1"/>
        </a:p>
      </dgm:t>
    </dgm:pt>
    <dgm:pt modelId="{2E9E5245-1746-4914-BB6F-D4BCEBFE046B}">
      <dgm:prSet phldrT="[Text]" custT="1"/>
      <dgm:spPr/>
      <dgm:t>
        <a:bodyPr/>
        <a:lstStyle/>
        <a:p>
          <a:r>
            <a:rPr lang="en-US" sz="2000" b="1" dirty="0" smtClean="0"/>
            <a:t>Tons </a:t>
          </a:r>
          <a:r>
            <a:rPr lang="en-US" sz="2000" b="1" dirty="0" err="1" smtClean="0"/>
            <a:t>Bx</a:t>
          </a:r>
          <a:r>
            <a:rPr lang="en-US" sz="2000" b="1" dirty="0" smtClean="0"/>
            <a:t> in Cane</a:t>
          </a:r>
          <a:endParaRPr lang="en-US" sz="2000" b="1" dirty="0"/>
        </a:p>
      </dgm:t>
    </dgm:pt>
    <dgm:pt modelId="{7E93F867-71C7-47C4-A2EA-70BC41932348}" type="parTrans" cxnId="{6E0616D8-09D4-41DC-8A93-056FCD55E4B0}">
      <dgm:prSet/>
      <dgm:spPr/>
      <dgm:t>
        <a:bodyPr/>
        <a:lstStyle/>
        <a:p>
          <a:endParaRPr lang="en-US" sz="2000" b="1"/>
        </a:p>
      </dgm:t>
    </dgm:pt>
    <dgm:pt modelId="{879A2C57-CAAC-495B-AD24-0A156F1DFEEB}" type="sibTrans" cxnId="{6E0616D8-09D4-41DC-8A93-056FCD55E4B0}">
      <dgm:prSet/>
      <dgm:spPr/>
      <dgm:t>
        <a:bodyPr/>
        <a:lstStyle/>
        <a:p>
          <a:endParaRPr lang="en-US" sz="2000" b="1"/>
        </a:p>
      </dgm:t>
    </dgm:pt>
    <dgm:pt modelId="{5EDE7FA2-8CB0-4704-9769-55A574E04568}">
      <dgm:prSet phldrT="[Text]" custT="1"/>
      <dgm:spPr/>
      <dgm:t>
        <a:bodyPr/>
        <a:lstStyle/>
        <a:p>
          <a:r>
            <a:rPr lang="en-US" sz="2000" b="1" dirty="0" smtClean="0"/>
            <a:t>Pol % Cane</a:t>
          </a:r>
          <a:endParaRPr lang="en-US" sz="2000" b="1" dirty="0"/>
        </a:p>
      </dgm:t>
    </dgm:pt>
    <dgm:pt modelId="{0D457748-EAAA-43F3-9758-F7D2FD3E0DD7}" type="parTrans" cxnId="{149B24DB-9514-46D6-90E6-4AF58C326C1B}">
      <dgm:prSet/>
      <dgm:spPr/>
      <dgm:t>
        <a:bodyPr/>
        <a:lstStyle/>
        <a:p>
          <a:endParaRPr lang="en-US" sz="2000" b="1"/>
        </a:p>
      </dgm:t>
    </dgm:pt>
    <dgm:pt modelId="{C75E54DB-B4C4-4455-B4C4-4223A72F804F}" type="sibTrans" cxnId="{149B24DB-9514-46D6-90E6-4AF58C326C1B}">
      <dgm:prSet/>
      <dgm:spPr/>
      <dgm:t>
        <a:bodyPr/>
        <a:lstStyle/>
        <a:p>
          <a:endParaRPr lang="en-US" sz="2000" b="1"/>
        </a:p>
      </dgm:t>
    </dgm:pt>
    <dgm:pt modelId="{2FBA04EF-271A-4C48-B0F6-21D64F3CCF69}">
      <dgm:prSet phldrT="[Text]" custT="1"/>
      <dgm:spPr/>
      <dgm:t>
        <a:bodyPr/>
        <a:lstStyle/>
        <a:p>
          <a:r>
            <a:rPr lang="en-US" sz="2000" b="1" dirty="0" err="1" smtClean="0"/>
            <a:t>Fibre</a:t>
          </a:r>
          <a:r>
            <a:rPr lang="en-US" sz="2000" b="1" dirty="0" smtClean="0"/>
            <a:t> % Cane</a:t>
          </a:r>
          <a:endParaRPr lang="en-US" sz="2000" b="1" dirty="0"/>
        </a:p>
      </dgm:t>
    </dgm:pt>
    <dgm:pt modelId="{F3743CFB-8F42-4D1A-80D2-41F38D4FE451}" type="parTrans" cxnId="{2B3AEF1C-3BBC-481B-BD44-C4E725E06CDC}">
      <dgm:prSet/>
      <dgm:spPr/>
      <dgm:t>
        <a:bodyPr/>
        <a:lstStyle/>
        <a:p>
          <a:endParaRPr lang="en-US" sz="2000" b="1"/>
        </a:p>
      </dgm:t>
    </dgm:pt>
    <dgm:pt modelId="{8BC5F052-6DAB-4C31-968E-1FFC63B35501}" type="sibTrans" cxnId="{2B3AEF1C-3BBC-481B-BD44-C4E725E06CDC}">
      <dgm:prSet/>
      <dgm:spPr/>
      <dgm:t>
        <a:bodyPr/>
        <a:lstStyle/>
        <a:p>
          <a:endParaRPr lang="en-US" sz="2000" b="1"/>
        </a:p>
      </dgm:t>
    </dgm:pt>
    <dgm:pt modelId="{5AA4488A-7949-44F0-81AA-8ABC82D5E9CD}">
      <dgm:prSet phldrT="[Text]" custT="1"/>
      <dgm:spPr/>
      <dgm:t>
        <a:bodyPr/>
        <a:lstStyle/>
        <a:p>
          <a:r>
            <a:rPr lang="en-US" sz="2000" b="1" dirty="0" err="1" smtClean="0"/>
            <a:t>Bx</a:t>
          </a:r>
          <a:r>
            <a:rPr lang="en-US" sz="2000" b="1" dirty="0" smtClean="0"/>
            <a:t> % Cane</a:t>
          </a:r>
          <a:endParaRPr lang="en-US" sz="2000" b="1" dirty="0"/>
        </a:p>
      </dgm:t>
    </dgm:pt>
    <dgm:pt modelId="{82511E80-C4BF-47AC-B8DB-D3042AA2587C}" type="parTrans" cxnId="{19BACFC3-BF70-450B-8DB7-5FAE58373029}">
      <dgm:prSet/>
      <dgm:spPr/>
      <dgm:t>
        <a:bodyPr/>
        <a:lstStyle/>
        <a:p>
          <a:endParaRPr lang="en-US" sz="2000" b="1"/>
        </a:p>
      </dgm:t>
    </dgm:pt>
    <dgm:pt modelId="{92D00F76-5E32-4E9C-95BD-25DBD7320994}" type="sibTrans" cxnId="{19BACFC3-BF70-450B-8DB7-5FAE58373029}">
      <dgm:prSet/>
      <dgm:spPr/>
      <dgm:t>
        <a:bodyPr/>
        <a:lstStyle/>
        <a:p>
          <a:endParaRPr lang="en-US" sz="2000" b="1"/>
        </a:p>
      </dgm:t>
    </dgm:pt>
    <dgm:pt modelId="{BA1C96B8-3779-4722-BB9E-AE7F00650950}">
      <dgm:prSet phldrT="[Text]" custT="1"/>
      <dgm:spPr/>
      <dgm:t>
        <a:bodyPr/>
        <a:lstStyle/>
        <a:p>
          <a:r>
            <a:rPr lang="en-US" sz="2000" b="1" dirty="0" err="1" smtClean="0"/>
            <a:t>Fibre</a:t>
          </a:r>
          <a:r>
            <a:rPr lang="en-US" sz="2000" b="1" dirty="0" smtClean="0"/>
            <a:t> in Bag % Cane</a:t>
          </a:r>
          <a:endParaRPr lang="en-US" sz="2000" b="1" dirty="0"/>
        </a:p>
      </dgm:t>
    </dgm:pt>
    <dgm:pt modelId="{72F31D55-CC63-4289-857C-233B91941C53}" type="parTrans" cxnId="{CB68CFBE-D77F-445A-8F97-D7D171AF537A}">
      <dgm:prSet/>
      <dgm:spPr/>
      <dgm:t>
        <a:bodyPr/>
        <a:lstStyle/>
        <a:p>
          <a:endParaRPr lang="en-US" sz="2000" b="1"/>
        </a:p>
      </dgm:t>
    </dgm:pt>
    <dgm:pt modelId="{00EBBDBB-46C2-4F0F-8906-0D1EFEBFBADB}" type="sibTrans" cxnId="{CB68CFBE-D77F-445A-8F97-D7D171AF537A}">
      <dgm:prSet/>
      <dgm:spPr/>
      <dgm:t>
        <a:bodyPr/>
        <a:lstStyle/>
        <a:p>
          <a:endParaRPr lang="en-US" sz="2000" b="1"/>
        </a:p>
      </dgm:t>
    </dgm:pt>
    <dgm:pt modelId="{5F8C7FF0-FCC1-4DC4-8D64-D62676565B22}">
      <dgm:prSet phldrT="[Text]" custT="1"/>
      <dgm:spPr/>
      <dgm:t>
        <a:bodyPr/>
        <a:lstStyle/>
        <a:p>
          <a:r>
            <a:rPr lang="en-US" sz="2000" b="1" dirty="0" smtClean="0"/>
            <a:t>Ton DAC Brix in cane</a:t>
          </a:r>
          <a:endParaRPr lang="en-US" sz="2000" b="1" dirty="0"/>
        </a:p>
      </dgm:t>
    </dgm:pt>
    <dgm:pt modelId="{D88445B6-B04F-4096-B6D6-B7947EFCD48D}" type="parTrans" cxnId="{DEB41FA7-BD53-4EA0-B571-755EF5089D72}">
      <dgm:prSet/>
      <dgm:spPr/>
      <dgm:t>
        <a:bodyPr/>
        <a:lstStyle/>
        <a:p>
          <a:endParaRPr lang="en-US" sz="2000" b="1"/>
        </a:p>
      </dgm:t>
    </dgm:pt>
    <dgm:pt modelId="{2D1867F7-4C70-4EB3-B46A-579A1718D1FD}" type="sibTrans" cxnId="{DEB41FA7-BD53-4EA0-B571-755EF5089D72}">
      <dgm:prSet/>
      <dgm:spPr/>
      <dgm:t>
        <a:bodyPr/>
        <a:lstStyle/>
        <a:p>
          <a:endParaRPr lang="en-US" sz="2000" b="1"/>
        </a:p>
      </dgm:t>
    </dgm:pt>
    <dgm:pt modelId="{92A7088C-36FD-4E69-BAB0-89CD9B4D640F}">
      <dgm:prSet phldrT="[Text]" custT="1"/>
      <dgm:spPr/>
      <dgm:t>
        <a:bodyPr/>
        <a:lstStyle/>
        <a:p>
          <a:r>
            <a:rPr lang="en-US" sz="2000" b="1" dirty="0" smtClean="0"/>
            <a:t>Ton DAC Pol in cane</a:t>
          </a:r>
          <a:endParaRPr lang="en-US" sz="2000" b="1" dirty="0"/>
        </a:p>
      </dgm:t>
    </dgm:pt>
    <dgm:pt modelId="{D52CC268-5BCD-43EC-9F11-051CB2C6B10E}" type="parTrans" cxnId="{A6C69E69-A927-4C2D-B78F-D5B633456755}">
      <dgm:prSet/>
      <dgm:spPr/>
      <dgm:t>
        <a:bodyPr/>
        <a:lstStyle/>
        <a:p>
          <a:endParaRPr lang="en-US" sz="2000" b="1"/>
        </a:p>
      </dgm:t>
    </dgm:pt>
    <dgm:pt modelId="{1EC1257B-440B-4E66-A0EC-EDF96471E148}" type="sibTrans" cxnId="{A6C69E69-A927-4C2D-B78F-D5B633456755}">
      <dgm:prSet/>
      <dgm:spPr/>
      <dgm:t>
        <a:bodyPr/>
        <a:lstStyle/>
        <a:p>
          <a:endParaRPr lang="en-US" sz="2000" b="1"/>
        </a:p>
      </dgm:t>
    </dgm:pt>
    <dgm:pt modelId="{05075ECC-7F2D-4A50-A857-2FBCB3AA49B3}">
      <dgm:prSet phldrT="[Text]" custT="1"/>
      <dgm:spPr/>
      <dgm:t>
        <a:bodyPr/>
        <a:lstStyle/>
        <a:p>
          <a:r>
            <a:rPr lang="en-US" sz="2000" b="1" dirty="0" err="1" smtClean="0"/>
            <a:t>Imb</a:t>
          </a:r>
          <a:r>
            <a:rPr lang="en-US" sz="2000" b="1" dirty="0" smtClean="0"/>
            <a:t> % </a:t>
          </a:r>
          <a:r>
            <a:rPr lang="en-US" sz="2000" b="1" dirty="0" err="1" smtClean="0"/>
            <a:t>Fibre</a:t>
          </a:r>
          <a:endParaRPr lang="en-US" sz="2000" b="1" dirty="0"/>
        </a:p>
      </dgm:t>
    </dgm:pt>
    <dgm:pt modelId="{07A93324-B35B-4324-A5D7-E7577FDAFAD5}" type="parTrans" cxnId="{8462A7AA-B855-48EC-9130-5AC282773495}">
      <dgm:prSet/>
      <dgm:spPr/>
      <dgm:t>
        <a:bodyPr/>
        <a:lstStyle/>
        <a:p>
          <a:endParaRPr lang="en-US" sz="2000" b="1"/>
        </a:p>
      </dgm:t>
    </dgm:pt>
    <dgm:pt modelId="{2A115480-4611-4168-8AB3-4476CBCDEA5A}" type="sibTrans" cxnId="{8462A7AA-B855-48EC-9130-5AC282773495}">
      <dgm:prSet/>
      <dgm:spPr/>
      <dgm:t>
        <a:bodyPr/>
        <a:lstStyle/>
        <a:p>
          <a:endParaRPr lang="en-US" sz="2000" b="1"/>
        </a:p>
      </dgm:t>
    </dgm:pt>
    <dgm:pt modelId="{AC2FE074-7D47-4653-86CB-3542BFCC05F1}">
      <dgm:prSet phldrT="[Text]" custT="1"/>
      <dgm:spPr/>
      <dgm:t>
        <a:bodyPr/>
        <a:lstStyle/>
        <a:p>
          <a:r>
            <a:rPr lang="en-US" sz="2000" b="1" dirty="0" err="1" smtClean="0"/>
            <a:t>Imb</a:t>
          </a:r>
          <a:r>
            <a:rPr lang="en-US" sz="2000" b="1" dirty="0" smtClean="0"/>
            <a:t> % Cane</a:t>
          </a:r>
          <a:endParaRPr lang="en-US" sz="2000" b="1" dirty="0"/>
        </a:p>
      </dgm:t>
    </dgm:pt>
    <dgm:pt modelId="{BA9D5ED2-7065-4FAC-9255-DD19A6CBBAE7}" type="parTrans" cxnId="{F7010471-AB80-4FD1-BFE2-D1D28C5E73B5}">
      <dgm:prSet/>
      <dgm:spPr/>
      <dgm:t>
        <a:bodyPr/>
        <a:lstStyle/>
        <a:p>
          <a:endParaRPr lang="en-US" sz="2000" b="1"/>
        </a:p>
      </dgm:t>
    </dgm:pt>
    <dgm:pt modelId="{61B9F455-8C61-4D74-8AC6-8945CFDBFC8F}" type="sibTrans" cxnId="{F7010471-AB80-4FD1-BFE2-D1D28C5E73B5}">
      <dgm:prSet/>
      <dgm:spPr/>
      <dgm:t>
        <a:bodyPr/>
        <a:lstStyle/>
        <a:p>
          <a:endParaRPr lang="en-US" sz="2000" b="1"/>
        </a:p>
      </dgm:t>
    </dgm:pt>
    <dgm:pt modelId="{B8487E32-7244-4D2C-8ABA-BE86CF879679}">
      <dgm:prSet phldrT="[Text]" custT="1"/>
      <dgm:spPr/>
      <dgm:t>
        <a:bodyPr/>
        <a:lstStyle/>
        <a:p>
          <a:r>
            <a:rPr lang="en-US" sz="2000" b="1" dirty="0" smtClean="0"/>
            <a:t>Corr. </a:t>
          </a:r>
          <a:r>
            <a:rPr lang="en-US" sz="2000" b="1" dirty="0" err="1" smtClean="0"/>
            <a:t>Bx</a:t>
          </a:r>
          <a:r>
            <a:rPr lang="en-US" sz="2000" b="1" dirty="0" smtClean="0"/>
            <a:t> 5MJ</a:t>
          </a:r>
          <a:endParaRPr lang="en-US" sz="2000" b="1" dirty="0"/>
        </a:p>
      </dgm:t>
    </dgm:pt>
    <dgm:pt modelId="{9CD117B5-A501-4959-8CF9-709F53F9BC66}" type="parTrans" cxnId="{EB98CFA1-B081-4048-836B-AD304A49DFBC}">
      <dgm:prSet/>
      <dgm:spPr/>
      <dgm:t>
        <a:bodyPr/>
        <a:lstStyle/>
        <a:p>
          <a:endParaRPr lang="en-US" sz="2000" b="1"/>
        </a:p>
      </dgm:t>
    </dgm:pt>
    <dgm:pt modelId="{199E7480-C551-42DB-B4A6-B5AC71732795}" type="sibTrans" cxnId="{EB98CFA1-B081-4048-836B-AD304A49DFBC}">
      <dgm:prSet/>
      <dgm:spPr/>
      <dgm:t>
        <a:bodyPr/>
        <a:lstStyle/>
        <a:p>
          <a:endParaRPr lang="en-US" sz="2000" b="1"/>
        </a:p>
      </dgm:t>
    </dgm:pt>
    <dgm:pt modelId="{FADBAF89-BE0F-4B45-B9F3-7384FD700962}">
      <dgm:prSet phldrT="[Text]" custT="1"/>
      <dgm:spPr/>
      <dgm:t>
        <a:bodyPr/>
        <a:lstStyle/>
        <a:p>
          <a:r>
            <a:rPr lang="en-US" sz="2000" b="1" dirty="0" smtClean="0"/>
            <a:t>Corr. Pol 5 MJ</a:t>
          </a:r>
          <a:endParaRPr lang="en-US" sz="2000" b="1" dirty="0"/>
        </a:p>
      </dgm:t>
    </dgm:pt>
    <dgm:pt modelId="{FF712615-8F24-4F42-B046-1BC3EFEB6DAD}" type="parTrans" cxnId="{D0C43490-0C30-48A0-9C2B-215465704C84}">
      <dgm:prSet/>
      <dgm:spPr/>
      <dgm:t>
        <a:bodyPr/>
        <a:lstStyle/>
        <a:p>
          <a:endParaRPr lang="en-US" sz="2000" b="1"/>
        </a:p>
      </dgm:t>
    </dgm:pt>
    <dgm:pt modelId="{8FAF911D-9AA3-443B-9B04-067C8ADC9705}" type="sibTrans" cxnId="{D0C43490-0C30-48A0-9C2B-215465704C84}">
      <dgm:prSet/>
      <dgm:spPr/>
      <dgm:t>
        <a:bodyPr/>
        <a:lstStyle/>
        <a:p>
          <a:endParaRPr lang="en-US" sz="2000" b="1"/>
        </a:p>
      </dgm:t>
    </dgm:pt>
    <dgm:pt modelId="{3D8B52FC-AA1D-485D-9DC3-DCB0E902F2B7}">
      <dgm:prSet phldrT="[Text]" custT="1"/>
      <dgm:spPr/>
      <dgm:t>
        <a:bodyPr/>
        <a:lstStyle/>
        <a:p>
          <a:r>
            <a:rPr lang="en-US" sz="2000" b="1" dirty="0" smtClean="0"/>
            <a:t>Purity MJ</a:t>
          </a:r>
          <a:endParaRPr lang="en-US" sz="2000" b="1" dirty="0"/>
        </a:p>
      </dgm:t>
    </dgm:pt>
    <dgm:pt modelId="{5E21FBC5-8E1E-4F5F-B0DE-C7E46A3C104D}" type="parTrans" cxnId="{D423B015-9616-4DF1-BDB2-7700E1D84EE4}">
      <dgm:prSet/>
      <dgm:spPr/>
      <dgm:t>
        <a:bodyPr/>
        <a:lstStyle/>
        <a:p>
          <a:endParaRPr lang="en-US" sz="2000" b="1"/>
        </a:p>
      </dgm:t>
    </dgm:pt>
    <dgm:pt modelId="{32947E04-3B2B-44C0-838A-3BCCB435B11C}" type="sibTrans" cxnId="{D423B015-9616-4DF1-BDB2-7700E1D84EE4}">
      <dgm:prSet/>
      <dgm:spPr/>
      <dgm:t>
        <a:bodyPr/>
        <a:lstStyle/>
        <a:p>
          <a:endParaRPr lang="en-US" sz="2000" b="1"/>
        </a:p>
      </dgm:t>
    </dgm:pt>
    <dgm:pt modelId="{7CD16130-D3D8-442B-AD17-45BC0A5B52B8}">
      <dgm:prSet phldrT="[Text]" custT="1"/>
      <dgm:spPr/>
      <dgm:t>
        <a:bodyPr/>
        <a:lstStyle/>
        <a:p>
          <a:r>
            <a:rPr lang="en-US" sz="2000" b="1" dirty="0" smtClean="0"/>
            <a:t>MJ % Cane</a:t>
          </a:r>
          <a:endParaRPr lang="en-US" sz="2000" b="1" dirty="0"/>
        </a:p>
      </dgm:t>
    </dgm:pt>
    <dgm:pt modelId="{8C0AACCE-2E41-4F05-B6F6-03A185CFD46F}" type="parTrans" cxnId="{5DB51C70-86C6-4D42-8FCE-A93F76167589}">
      <dgm:prSet/>
      <dgm:spPr/>
      <dgm:t>
        <a:bodyPr/>
        <a:lstStyle/>
        <a:p>
          <a:endParaRPr lang="en-US" sz="2000" b="1"/>
        </a:p>
      </dgm:t>
    </dgm:pt>
    <dgm:pt modelId="{D5C8D03F-EF09-4046-8688-6F55552EF60B}" type="sibTrans" cxnId="{5DB51C70-86C6-4D42-8FCE-A93F76167589}">
      <dgm:prSet/>
      <dgm:spPr/>
      <dgm:t>
        <a:bodyPr/>
        <a:lstStyle/>
        <a:p>
          <a:endParaRPr lang="en-US" sz="2000" b="1"/>
        </a:p>
      </dgm:t>
    </dgm:pt>
    <dgm:pt modelId="{388D7632-9A85-4E2D-A053-6CA4C1324F48}">
      <dgm:prSet phldrT="[Text]" custT="1"/>
      <dgm:spPr/>
      <dgm:t>
        <a:bodyPr/>
        <a:lstStyle/>
        <a:p>
          <a:r>
            <a:rPr lang="en-US" sz="2000" b="1" dirty="0" smtClean="0"/>
            <a:t>Extraction</a:t>
          </a:r>
          <a:endParaRPr lang="en-US" sz="2000" b="1" dirty="0"/>
        </a:p>
      </dgm:t>
    </dgm:pt>
    <dgm:pt modelId="{E3B932CE-A7D5-40BE-9107-8F52C410CA96}" type="parTrans" cxnId="{EB193795-E330-4C12-BC01-E2998A4B5D8E}">
      <dgm:prSet/>
      <dgm:spPr/>
      <dgm:t>
        <a:bodyPr/>
        <a:lstStyle/>
        <a:p>
          <a:endParaRPr lang="en-US" sz="2000" b="1"/>
        </a:p>
      </dgm:t>
    </dgm:pt>
    <dgm:pt modelId="{5190647F-DC20-4A5A-9559-851FF4210739}" type="sibTrans" cxnId="{EB193795-E330-4C12-BC01-E2998A4B5D8E}">
      <dgm:prSet/>
      <dgm:spPr/>
      <dgm:t>
        <a:bodyPr/>
        <a:lstStyle/>
        <a:p>
          <a:endParaRPr lang="en-US" sz="2000" b="1"/>
        </a:p>
      </dgm:t>
    </dgm:pt>
    <dgm:pt modelId="{95E502AF-5E5E-42A9-8A9D-509C05CE7697}">
      <dgm:prSet phldrT="[Text]" custT="1"/>
      <dgm:spPr/>
      <dgm:t>
        <a:bodyPr/>
        <a:lstStyle/>
        <a:p>
          <a:r>
            <a:rPr lang="en-US" sz="2000" b="1" dirty="0" smtClean="0"/>
            <a:t>C.R.E.</a:t>
          </a:r>
          <a:endParaRPr lang="en-US" sz="2000" b="1" dirty="0"/>
        </a:p>
      </dgm:t>
    </dgm:pt>
    <dgm:pt modelId="{BD43E534-1775-4E95-8C5E-81C9674DEC21}" type="parTrans" cxnId="{D776345A-4E23-4B80-A746-553C50A10FBB}">
      <dgm:prSet/>
      <dgm:spPr/>
      <dgm:t>
        <a:bodyPr/>
        <a:lstStyle/>
        <a:p>
          <a:endParaRPr lang="en-US" sz="2000" b="1"/>
        </a:p>
      </dgm:t>
    </dgm:pt>
    <dgm:pt modelId="{513EA403-9C5E-4F17-85A6-EFCCBD3BFF1F}" type="sibTrans" cxnId="{D776345A-4E23-4B80-A746-553C50A10FBB}">
      <dgm:prSet/>
      <dgm:spPr/>
      <dgm:t>
        <a:bodyPr/>
        <a:lstStyle/>
        <a:p>
          <a:endParaRPr lang="en-US" sz="2000" b="1"/>
        </a:p>
      </dgm:t>
    </dgm:pt>
    <dgm:pt modelId="{55030533-BE20-4070-8907-867089B142F8}" type="pres">
      <dgm:prSet presAssocID="{4AF538A9-CCA7-4193-BEB0-70019617C601}" presName="Name0" presStyleCnt="0">
        <dgm:presLayoutVars>
          <dgm:dir/>
          <dgm:resizeHandles/>
        </dgm:presLayoutVars>
      </dgm:prSet>
      <dgm:spPr/>
    </dgm:pt>
    <dgm:pt modelId="{B475D942-F4B5-4D77-BD8C-AF8DF8AC2BA7}" type="pres">
      <dgm:prSet presAssocID="{FAE6F0FC-DB6F-43D1-8B1C-563EFFC77E04}" presName="compNode" presStyleCnt="0"/>
      <dgm:spPr/>
    </dgm:pt>
    <dgm:pt modelId="{67BCDCE9-39B5-4481-B2C8-CD34EE4F2301}" type="pres">
      <dgm:prSet presAssocID="{FAE6F0FC-DB6F-43D1-8B1C-563EFFC77E04}" presName="dummyConnPt" presStyleCnt="0"/>
      <dgm:spPr/>
    </dgm:pt>
    <dgm:pt modelId="{01F283F6-06AC-4A52-A50A-21FA6DC40458}" type="pres">
      <dgm:prSet presAssocID="{FAE6F0FC-DB6F-43D1-8B1C-563EFFC77E04}" presName="node" presStyleLbl="node1" presStyleIdx="0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360F92-8B9F-427C-A9F4-72542EC09FA3}" type="pres">
      <dgm:prSet presAssocID="{96C69B19-2F1B-4CC4-A9B5-4BA466C02A9D}" presName="sibTrans" presStyleLbl="bgSibTrans2D1" presStyleIdx="0" presStyleCnt="24"/>
      <dgm:spPr/>
    </dgm:pt>
    <dgm:pt modelId="{D3EC736F-3784-4D89-AD2D-EE8C1B16F1AC}" type="pres">
      <dgm:prSet presAssocID="{AAFC95EB-BB0E-483F-9856-F2098AB32C40}" presName="compNode" presStyleCnt="0"/>
      <dgm:spPr/>
    </dgm:pt>
    <dgm:pt modelId="{45E73B42-125B-4ECC-A8C3-D784C3D504D3}" type="pres">
      <dgm:prSet presAssocID="{AAFC95EB-BB0E-483F-9856-F2098AB32C40}" presName="dummyConnPt" presStyleCnt="0"/>
      <dgm:spPr/>
    </dgm:pt>
    <dgm:pt modelId="{F1CE0BCB-582D-4764-963A-3AEA477203A3}" type="pres">
      <dgm:prSet presAssocID="{AAFC95EB-BB0E-483F-9856-F2098AB32C40}" presName="node" presStyleLbl="node1" presStyleIdx="1" presStyleCnt="25">
        <dgm:presLayoutVars>
          <dgm:bulletEnabled val="1"/>
        </dgm:presLayoutVars>
      </dgm:prSet>
      <dgm:spPr/>
    </dgm:pt>
    <dgm:pt modelId="{3AD8A54F-22C3-4969-B044-A08B2EB7C326}" type="pres">
      <dgm:prSet presAssocID="{01DD2A87-CFBE-4B3F-986B-5850B79D3D91}" presName="sibTrans" presStyleLbl="bgSibTrans2D1" presStyleIdx="1" presStyleCnt="24"/>
      <dgm:spPr/>
    </dgm:pt>
    <dgm:pt modelId="{E459E72F-A71B-461D-8E69-9518D1EDCB68}" type="pres">
      <dgm:prSet presAssocID="{6DBF25D3-2F34-401D-87ED-5F10F5AF2F2A}" presName="compNode" presStyleCnt="0"/>
      <dgm:spPr/>
    </dgm:pt>
    <dgm:pt modelId="{9342F99B-246C-4366-88B3-12562836B4F3}" type="pres">
      <dgm:prSet presAssocID="{6DBF25D3-2F34-401D-87ED-5F10F5AF2F2A}" presName="dummyConnPt" presStyleCnt="0"/>
      <dgm:spPr/>
    </dgm:pt>
    <dgm:pt modelId="{69CF9492-4D16-4460-BF78-C38FB49E02F7}" type="pres">
      <dgm:prSet presAssocID="{6DBF25D3-2F34-401D-87ED-5F10F5AF2F2A}" presName="node" presStyleLbl="node1" presStyleIdx="2" presStyleCnt="25">
        <dgm:presLayoutVars>
          <dgm:bulletEnabled val="1"/>
        </dgm:presLayoutVars>
      </dgm:prSet>
      <dgm:spPr/>
    </dgm:pt>
    <dgm:pt modelId="{06FB02FF-ECD8-4D05-87E6-ABB18AB2F23D}" type="pres">
      <dgm:prSet presAssocID="{BE26D354-8849-40DE-AEB0-E4DFFADF366E}" presName="sibTrans" presStyleLbl="bgSibTrans2D1" presStyleIdx="2" presStyleCnt="24"/>
      <dgm:spPr/>
    </dgm:pt>
    <dgm:pt modelId="{6DB5FA7C-5EAC-49BF-904B-9B8B395AC145}" type="pres">
      <dgm:prSet presAssocID="{583AA5E6-865A-4114-AE4C-C6C964BA6823}" presName="compNode" presStyleCnt="0"/>
      <dgm:spPr/>
    </dgm:pt>
    <dgm:pt modelId="{C3493E7C-468E-433C-A9BD-805D328AB9E9}" type="pres">
      <dgm:prSet presAssocID="{583AA5E6-865A-4114-AE4C-C6C964BA6823}" presName="dummyConnPt" presStyleCnt="0"/>
      <dgm:spPr/>
    </dgm:pt>
    <dgm:pt modelId="{6AE4F9EA-1E73-414F-BE1A-E5EB68EBDDB1}" type="pres">
      <dgm:prSet presAssocID="{583AA5E6-865A-4114-AE4C-C6C964BA6823}" presName="node" presStyleLbl="node1" presStyleIdx="3" presStyleCnt="25">
        <dgm:presLayoutVars>
          <dgm:bulletEnabled val="1"/>
        </dgm:presLayoutVars>
      </dgm:prSet>
      <dgm:spPr/>
    </dgm:pt>
    <dgm:pt modelId="{8430ACE3-2CBB-4ADD-8404-16A90F6B9405}" type="pres">
      <dgm:prSet presAssocID="{B24C7AAD-6603-4955-A632-4F8F44208C31}" presName="sibTrans" presStyleLbl="bgSibTrans2D1" presStyleIdx="3" presStyleCnt="24"/>
      <dgm:spPr/>
    </dgm:pt>
    <dgm:pt modelId="{AF7D93CD-EEDB-4D9E-B1E9-41C4A0BB4B53}" type="pres">
      <dgm:prSet presAssocID="{06A7FB9E-9241-493F-8C0E-EDAB9EC668C4}" presName="compNode" presStyleCnt="0"/>
      <dgm:spPr/>
    </dgm:pt>
    <dgm:pt modelId="{21C96573-B768-4985-86B9-86A9E886998B}" type="pres">
      <dgm:prSet presAssocID="{06A7FB9E-9241-493F-8C0E-EDAB9EC668C4}" presName="dummyConnPt" presStyleCnt="0"/>
      <dgm:spPr/>
    </dgm:pt>
    <dgm:pt modelId="{C1497E8B-A78E-4F02-9E20-20DC3362FAFC}" type="pres">
      <dgm:prSet presAssocID="{06A7FB9E-9241-493F-8C0E-EDAB9EC668C4}" presName="node" presStyleLbl="node1" presStyleIdx="4" presStyleCnt="25">
        <dgm:presLayoutVars>
          <dgm:bulletEnabled val="1"/>
        </dgm:presLayoutVars>
      </dgm:prSet>
      <dgm:spPr/>
    </dgm:pt>
    <dgm:pt modelId="{2DEC73A9-9EC3-4EB6-9261-75A23B6DD95F}" type="pres">
      <dgm:prSet presAssocID="{A6E3892B-D875-44CE-A79F-28F6E7A45ED0}" presName="sibTrans" presStyleLbl="bgSibTrans2D1" presStyleIdx="4" presStyleCnt="24"/>
      <dgm:spPr/>
    </dgm:pt>
    <dgm:pt modelId="{85FFA965-1D66-4CB0-A535-E8EA4A2B28B9}" type="pres">
      <dgm:prSet presAssocID="{83B584DF-C81B-454A-B051-16474CB358D3}" presName="compNode" presStyleCnt="0"/>
      <dgm:spPr/>
    </dgm:pt>
    <dgm:pt modelId="{7B6DDB00-2A9F-45FF-9BEF-971EADDF1702}" type="pres">
      <dgm:prSet presAssocID="{83B584DF-C81B-454A-B051-16474CB358D3}" presName="dummyConnPt" presStyleCnt="0"/>
      <dgm:spPr/>
    </dgm:pt>
    <dgm:pt modelId="{0F1AC952-A7CC-4910-B280-FBF9D8CFE66E}" type="pres">
      <dgm:prSet presAssocID="{83B584DF-C81B-454A-B051-16474CB358D3}" presName="node" presStyleLbl="node1" presStyleIdx="5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A5FDD4-C529-4853-BD72-DE4EC442964D}" type="pres">
      <dgm:prSet presAssocID="{4002AD19-E78B-4290-8914-A6C4374900C3}" presName="sibTrans" presStyleLbl="bgSibTrans2D1" presStyleIdx="5" presStyleCnt="24"/>
      <dgm:spPr/>
    </dgm:pt>
    <dgm:pt modelId="{536D60C1-570C-4AC8-99FD-14B9A6B5D6F8}" type="pres">
      <dgm:prSet presAssocID="{CDC1DDBB-288B-48B6-A055-781D1BD54132}" presName="compNode" presStyleCnt="0"/>
      <dgm:spPr/>
    </dgm:pt>
    <dgm:pt modelId="{00016F57-275E-4676-8D5E-C109993A0C0B}" type="pres">
      <dgm:prSet presAssocID="{CDC1DDBB-288B-48B6-A055-781D1BD54132}" presName="dummyConnPt" presStyleCnt="0"/>
      <dgm:spPr/>
    </dgm:pt>
    <dgm:pt modelId="{7BA234F4-71F1-4072-80F5-B1E609C67E3B}" type="pres">
      <dgm:prSet presAssocID="{CDC1DDBB-288B-48B6-A055-781D1BD54132}" presName="node" presStyleLbl="node1" presStyleIdx="6" presStyleCnt="25">
        <dgm:presLayoutVars>
          <dgm:bulletEnabled val="1"/>
        </dgm:presLayoutVars>
      </dgm:prSet>
      <dgm:spPr/>
    </dgm:pt>
    <dgm:pt modelId="{07E023FE-097D-4B83-819E-99C55190DAA5}" type="pres">
      <dgm:prSet presAssocID="{F1882141-65AC-441B-9CEB-63E8BCDCBAD9}" presName="sibTrans" presStyleLbl="bgSibTrans2D1" presStyleIdx="6" presStyleCnt="24"/>
      <dgm:spPr/>
    </dgm:pt>
    <dgm:pt modelId="{46F6C3E3-3D28-49FA-B41F-F476C0603F31}" type="pres">
      <dgm:prSet presAssocID="{72BBEB2A-1C51-40FB-BAE0-9C76ACACB9C4}" presName="compNode" presStyleCnt="0"/>
      <dgm:spPr/>
    </dgm:pt>
    <dgm:pt modelId="{E665117B-0B0F-49E8-834C-812B7815E63D}" type="pres">
      <dgm:prSet presAssocID="{72BBEB2A-1C51-40FB-BAE0-9C76ACACB9C4}" presName="dummyConnPt" presStyleCnt="0"/>
      <dgm:spPr/>
    </dgm:pt>
    <dgm:pt modelId="{A3D0BC33-DD42-48B8-8396-D84D29CD4ACF}" type="pres">
      <dgm:prSet presAssocID="{72BBEB2A-1C51-40FB-BAE0-9C76ACACB9C4}" presName="node" presStyleLbl="node1" presStyleIdx="7" presStyleCnt="25">
        <dgm:presLayoutVars>
          <dgm:bulletEnabled val="1"/>
        </dgm:presLayoutVars>
      </dgm:prSet>
      <dgm:spPr/>
    </dgm:pt>
    <dgm:pt modelId="{1AA86613-3765-4EF8-90CA-5DD53032F5E3}" type="pres">
      <dgm:prSet presAssocID="{6B413D5B-C23B-42D3-AA36-710E80660DC8}" presName="sibTrans" presStyleLbl="bgSibTrans2D1" presStyleIdx="7" presStyleCnt="24"/>
      <dgm:spPr/>
    </dgm:pt>
    <dgm:pt modelId="{DF92163B-271B-4D30-A187-2C28F30878E4}" type="pres">
      <dgm:prSet presAssocID="{8950802E-A6D3-48B6-B52A-CE1494E8E68B}" presName="compNode" presStyleCnt="0"/>
      <dgm:spPr/>
    </dgm:pt>
    <dgm:pt modelId="{24A872D9-94F2-487B-B28E-077D59C04D88}" type="pres">
      <dgm:prSet presAssocID="{8950802E-A6D3-48B6-B52A-CE1494E8E68B}" presName="dummyConnPt" presStyleCnt="0"/>
      <dgm:spPr/>
    </dgm:pt>
    <dgm:pt modelId="{2ED2B0D1-3451-4E8B-A54D-91F591BB1370}" type="pres">
      <dgm:prSet presAssocID="{8950802E-A6D3-48B6-B52A-CE1494E8E68B}" presName="node" presStyleLbl="node1" presStyleIdx="8" presStyleCnt="25">
        <dgm:presLayoutVars>
          <dgm:bulletEnabled val="1"/>
        </dgm:presLayoutVars>
      </dgm:prSet>
      <dgm:spPr/>
    </dgm:pt>
    <dgm:pt modelId="{8C7F1FAE-5755-4A48-A973-D7A5D17A6149}" type="pres">
      <dgm:prSet presAssocID="{E328D024-F77A-4CB5-ABD9-79DAB52521C3}" presName="sibTrans" presStyleLbl="bgSibTrans2D1" presStyleIdx="8" presStyleCnt="24"/>
      <dgm:spPr/>
    </dgm:pt>
    <dgm:pt modelId="{F9C0886A-DCDD-4E7E-8483-AA7B11FD7C66}" type="pres">
      <dgm:prSet presAssocID="{E3DD9449-7431-47B2-A6DA-8699E8B38942}" presName="compNode" presStyleCnt="0"/>
      <dgm:spPr/>
    </dgm:pt>
    <dgm:pt modelId="{797DC8AF-74B3-4380-8AD3-0219F2606580}" type="pres">
      <dgm:prSet presAssocID="{E3DD9449-7431-47B2-A6DA-8699E8B38942}" presName="dummyConnPt" presStyleCnt="0"/>
      <dgm:spPr/>
    </dgm:pt>
    <dgm:pt modelId="{71175B5C-8141-48D7-9438-00DE157F1FF6}" type="pres">
      <dgm:prSet presAssocID="{E3DD9449-7431-47B2-A6DA-8699E8B38942}" presName="node" presStyleLbl="node1" presStyleIdx="9" presStyleCnt="25">
        <dgm:presLayoutVars>
          <dgm:bulletEnabled val="1"/>
        </dgm:presLayoutVars>
      </dgm:prSet>
      <dgm:spPr/>
    </dgm:pt>
    <dgm:pt modelId="{2AD9FB2D-5FF6-44FF-9ACA-7D2CD1C5A955}" type="pres">
      <dgm:prSet presAssocID="{EF6BABD4-2C67-4908-9BD4-E41DE0DB4CF2}" presName="sibTrans" presStyleLbl="bgSibTrans2D1" presStyleIdx="9" presStyleCnt="24"/>
      <dgm:spPr/>
    </dgm:pt>
    <dgm:pt modelId="{84E24492-C1CD-47A5-A222-0A69CA3C242B}" type="pres">
      <dgm:prSet presAssocID="{2E9E5245-1746-4914-BB6F-D4BCEBFE046B}" presName="compNode" presStyleCnt="0"/>
      <dgm:spPr/>
    </dgm:pt>
    <dgm:pt modelId="{5244BF62-C749-4884-8930-60CD566E4647}" type="pres">
      <dgm:prSet presAssocID="{2E9E5245-1746-4914-BB6F-D4BCEBFE046B}" presName="dummyConnPt" presStyleCnt="0"/>
      <dgm:spPr/>
    </dgm:pt>
    <dgm:pt modelId="{EA29084C-9AF9-4DCC-B2CD-5AE18312374E}" type="pres">
      <dgm:prSet presAssocID="{2E9E5245-1746-4914-BB6F-D4BCEBFE046B}" presName="node" presStyleLbl="node1" presStyleIdx="10" presStyleCnt="25">
        <dgm:presLayoutVars>
          <dgm:bulletEnabled val="1"/>
        </dgm:presLayoutVars>
      </dgm:prSet>
      <dgm:spPr/>
    </dgm:pt>
    <dgm:pt modelId="{2CCF9E0F-4CEC-4BB1-A0C9-C0C47ECAFE56}" type="pres">
      <dgm:prSet presAssocID="{879A2C57-CAAC-495B-AD24-0A156F1DFEEB}" presName="sibTrans" presStyleLbl="bgSibTrans2D1" presStyleIdx="10" presStyleCnt="24"/>
      <dgm:spPr/>
    </dgm:pt>
    <dgm:pt modelId="{E935CD88-1EBC-46D5-9921-74D75108B24E}" type="pres">
      <dgm:prSet presAssocID="{5EDE7FA2-8CB0-4704-9769-55A574E04568}" presName="compNode" presStyleCnt="0"/>
      <dgm:spPr/>
    </dgm:pt>
    <dgm:pt modelId="{EC221586-A9E7-4D86-A00F-1B6B6571485D}" type="pres">
      <dgm:prSet presAssocID="{5EDE7FA2-8CB0-4704-9769-55A574E04568}" presName="dummyConnPt" presStyleCnt="0"/>
      <dgm:spPr/>
    </dgm:pt>
    <dgm:pt modelId="{F1BCFF4D-0705-479C-B004-5FB9D0A941AC}" type="pres">
      <dgm:prSet presAssocID="{5EDE7FA2-8CB0-4704-9769-55A574E04568}" presName="node" presStyleLbl="node1" presStyleIdx="11" presStyleCnt="25">
        <dgm:presLayoutVars>
          <dgm:bulletEnabled val="1"/>
        </dgm:presLayoutVars>
      </dgm:prSet>
      <dgm:spPr/>
    </dgm:pt>
    <dgm:pt modelId="{EFFB8776-8498-408D-B9B7-343AF9D2F578}" type="pres">
      <dgm:prSet presAssocID="{C75E54DB-B4C4-4455-B4C4-4223A72F804F}" presName="sibTrans" presStyleLbl="bgSibTrans2D1" presStyleIdx="11" presStyleCnt="24"/>
      <dgm:spPr/>
    </dgm:pt>
    <dgm:pt modelId="{74436E92-31DA-4E7D-84F6-312765DCC3A0}" type="pres">
      <dgm:prSet presAssocID="{2FBA04EF-271A-4C48-B0F6-21D64F3CCF69}" presName="compNode" presStyleCnt="0"/>
      <dgm:spPr/>
    </dgm:pt>
    <dgm:pt modelId="{B9DAECBD-2AC2-43FC-BC63-7193C9162668}" type="pres">
      <dgm:prSet presAssocID="{2FBA04EF-271A-4C48-B0F6-21D64F3CCF69}" presName="dummyConnPt" presStyleCnt="0"/>
      <dgm:spPr/>
    </dgm:pt>
    <dgm:pt modelId="{4562C17F-C6E8-422E-ABA2-3E1498AAB0B3}" type="pres">
      <dgm:prSet presAssocID="{2FBA04EF-271A-4C48-B0F6-21D64F3CCF69}" presName="node" presStyleLbl="node1" presStyleIdx="12" presStyleCnt="25">
        <dgm:presLayoutVars>
          <dgm:bulletEnabled val="1"/>
        </dgm:presLayoutVars>
      </dgm:prSet>
      <dgm:spPr/>
    </dgm:pt>
    <dgm:pt modelId="{1CDCD414-A3F2-4346-B0A8-7DEE4817C99D}" type="pres">
      <dgm:prSet presAssocID="{8BC5F052-6DAB-4C31-968E-1FFC63B35501}" presName="sibTrans" presStyleLbl="bgSibTrans2D1" presStyleIdx="12" presStyleCnt="24"/>
      <dgm:spPr/>
    </dgm:pt>
    <dgm:pt modelId="{1D3F9D06-3D76-4A9A-ADBE-43B5F11EBE40}" type="pres">
      <dgm:prSet presAssocID="{5AA4488A-7949-44F0-81AA-8ABC82D5E9CD}" presName="compNode" presStyleCnt="0"/>
      <dgm:spPr/>
    </dgm:pt>
    <dgm:pt modelId="{24024153-CFB8-48A1-B9F6-4228044E5883}" type="pres">
      <dgm:prSet presAssocID="{5AA4488A-7949-44F0-81AA-8ABC82D5E9CD}" presName="dummyConnPt" presStyleCnt="0"/>
      <dgm:spPr/>
    </dgm:pt>
    <dgm:pt modelId="{16FFA028-2529-475E-952B-01DC2F759832}" type="pres">
      <dgm:prSet presAssocID="{5AA4488A-7949-44F0-81AA-8ABC82D5E9CD}" presName="node" presStyleLbl="node1" presStyleIdx="13" presStyleCnt="25">
        <dgm:presLayoutVars>
          <dgm:bulletEnabled val="1"/>
        </dgm:presLayoutVars>
      </dgm:prSet>
      <dgm:spPr/>
    </dgm:pt>
    <dgm:pt modelId="{A0CDC054-50E6-410F-A33E-A4E6BD6B0984}" type="pres">
      <dgm:prSet presAssocID="{92D00F76-5E32-4E9C-95BD-25DBD7320994}" presName="sibTrans" presStyleLbl="bgSibTrans2D1" presStyleIdx="13" presStyleCnt="24"/>
      <dgm:spPr/>
    </dgm:pt>
    <dgm:pt modelId="{1CB69A89-ABF7-407C-8074-AE02568825CE}" type="pres">
      <dgm:prSet presAssocID="{BA1C96B8-3779-4722-BB9E-AE7F00650950}" presName="compNode" presStyleCnt="0"/>
      <dgm:spPr/>
    </dgm:pt>
    <dgm:pt modelId="{E2B54FF8-B6DA-478B-AA30-44CE53AABED4}" type="pres">
      <dgm:prSet presAssocID="{BA1C96B8-3779-4722-BB9E-AE7F00650950}" presName="dummyConnPt" presStyleCnt="0"/>
      <dgm:spPr/>
    </dgm:pt>
    <dgm:pt modelId="{7AF9047E-A4D3-4569-943A-0894A813D9E1}" type="pres">
      <dgm:prSet presAssocID="{BA1C96B8-3779-4722-BB9E-AE7F00650950}" presName="node" presStyleLbl="node1" presStyleIdx="14" presStyleCnt="25">
        <dgm:presLayoutVars>
          <dgm:bulletEnabled val="1"/>
        </dgm:presLayoutVars>
      </dgm:prSet>
      <dgm:spPr/>
    </dgm:pt>
    <dgm:pt modelId="{006F6F71-9D34-4118-8D93-86B977CB75A7}" type="pres">
      <dgm:prSet presAssocID="{00EBBDBB-46C2-4F0F-8906-0D1EFEBFBADB}" presName="sibTrans" presStyleLbl="bgSibTrans2D1" presStyleIdx="14" presStyleCnt="24"/>
      <dgm:spPr/>
    </dgm:pt>
    <dgm:pt modelId="{41E41219-616F-4467-9C24-FCAED83EDFDA}" type="pres">
      <dgm:prSet presAssocID="{5F8C7FF0-FCC1-4DC4-8D64-D62676565B22}" presName="compNode" presStyleCnt="0"/>
      <dgm:spPr/>
    </dgm:pt>
    <dgm:pt modelId="{FB6B07E9-F032-4392-8849-A80B01EDC4DE}" type="pres">
      <dgm:prSet presAssocID="{5F8C7FF0-FCC1-4DC4-8D64-D62676565B22}" presName="dummyConnPt" presStyleCnt="0"/>
      <dgm:spPr/>
    </dgm:pt>
    <dgm:pt modelId="{4DF5C7F0-D348-4A93-AA31-BD88B674D8CB}" type="pres">
      <dgm:prSet presAssocID="{5F8C7FF0-FCC1-4DC4-8D64-D62676565B22}" presName="node" presStyleLbl="node1" presStyleIdx="15" presStyleCnt="25">
        <dgm:presLayoutVars>
          <dgm:bulletEnabled val="1"/>
        </dgm:presLayoutVars>
      </dgm:prSet>
      <dgm:spPr/>
    </dgm:pt>
    <dgm:pt modelId="{0B6AFD66-BA81-440F-B162-B7F98248F674}" type="pres">
      <dgm:prSet presAssocID="{2D1867F7-4C70-4EB3-B46A-579A1718D1FD}" presName="sibTrans" presStyleLbl="bgSibTrans2D1" presStyleIdx="15" presStyleCnt="24"/>
      <dgm:spPr/>
    </dgm:pt>
    <dgm:pt modelId="{C16587D0-9D47-4DCE-B275-E89FCA4FACA2}" type="pres">
      <dgm:prSet presAssocID="{92A7088C-36FD-4E69-BAB0-89CD9B4D640F}" presName="compNode" presStyleCnt="0"/>
      <dgm:spPr/>
    </dgm:pt>
    <dgm:pt modelId="{3FE1F044-5ACB-4D87-9B6F-C49B336D634B}" type="pres">
      <dgm:prSet presAssocID="{92A7088C-36FD-4E69-BAB0-89CD9B4D640F}" presName="dummyConnPt" presStyleCnt="0"/>
      <dgm:spPr/>
    </dgm:pt>
    <dgm:pt modelId="{B8461D3E-5D74-43F9-9ED8-36D379CFC888}" type="pres">
      <dgm:prSet presAssocID="{92A7088C-36FD-4E69-BAB0-89CD9B4D640F}" presName="node" presStyleLbl="node1" presStyleIdx="16" presStyleCnt="25">
        <dgm:presLayoutVars>
          <dgm:bulletEnabled val="1"/>
        </dgm:presLayoutVars>
      </dgm:prSet>
      <dgm:spPr/>
    </dgm:pt>
    <dgm:pt modelId="{12DD7845-3919-4D06-9A60-64CA352789DD}" type="pres">
      <dgm:prSet presAssocID="{1EC1257B-440B-4E66-A0EC-EDF96471E148}" presName="sibTrans" presStyleLbl="bgSibTrans2D1" presStyleIdx="16" presStyleCnt="24"/>
      <dgm:spPr/>
    </dgm:pt>
    <dgm:pt modelId="{E0D67F4E-FA54-43AE-AE3E-BDF730742785}" type="pres">
      <dgm:prSet presAssocID="{05075ECC-7F2D-4A50-A857-2FBCB3AA49B3}" presName="compNode" presStyleCnt="0"/>
      <dgm:spPr/>
    </dgm:pt>
    <dgm:pt modelId="{117EC36A-131F-4C86-BEE2-DD6A516FA9DC}" type="pres">
      <dgm:prSet presAssocID="{05075ECC-7F2D-4A50-A857-2FBCB3AA49B3}" presName="dummyConnPt" presStyleCnt="0"/>
      <dgm:spPr/>
    </dgm:pt>
    <dgm:pt modelId="{1529B6AD-C56E-419B-A605-2D76C346E7E8}" type="pres">
      <dgm:prSet presAssocID="{05075ECC-7F2D-4A50-A857-2FBCB3AA49B3}" presName="node" presStyleLbl="node1" presStyleIdx="17" presStyleCnt="25">
        <dgm:presLayoutVars>
          <dgm:bulletEnabled val="1"/>
        </dgm:presLayoutVars>
      </dgm:prSet>
      <dgm:spPr/>
    </dgm:pt>
    <dgm:pt modelId="{86DE9009-5D3B-49D3-BB1A-CFCB24FF7893}" type="pres">
      <dgm:prSet presAssocID="{2A115480-4611-4168-8AB3-4476CBCDEA5A}" presName="sibTrans" presStyleLbl="bgSibTrans2D1" presStyleIdx="17" presStyleCnt="24"/>
      <dgm:spPr/>
    </dgm:pt>
    <dgm:pt modelId="{D290D1BD-0ECA-47F1-8E32-6E0021C4C2A4}" type="pres">
      <dgm:prSet presAssocID="{AC2FE074-7D47-4653-86CB-3542BFCC05F1}" presName="compNode" presStyleCnt="0"/>
      <dgm:spPr/>
    </dgm:pt>
    <dgm:pt modelId="{CDAADDC5-692B-4636-904C-23ED57D4D4C5}" type="pres">
      <dgm:prSet presAssocID="{AC2FE074-7D47-4653-86CB-3542BFCC05F1}" presName="dummyConnPt" presStyleCnt="0"/>
      <dgm:spPr/>
    </dgm:pt>
    <dgm:pt modelId="{2088D361-20F1-46DF-9FA9-764FE8E82328}" type="pres">
      <dgm:prSet presAssocID="{AC2FE074-7D47-4653-86CB-3542BFCC05F1}" presName="node" presStyleLbl="node1" presStyleIdx="18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DCDE0-ABA3-4A08-A7E7-C02CCAE99A2A}" type="pres">
      <dgm:prSet presAssocID="{61B9F455-8C61-4D74-8AC6-8945CFDBFC8F}" presName="sibTrans" presStyleLbl="bgSibTrans2D1" presStyleIdx="18" presStyleCnt="24"/>
      <dgm:spPr/>
    </dgm:pt>
    <dgm:pt modelId="{F6B1779C-082E-4F28-9926-60392BE73310}" type="pres">
      <dgm:prSet presAssocID="{B8487E32-7244-4D2C-8ABA-BE86CF879679}" presName="compNode" presStyleCnt="0"/>
      <dgm:spPr/>
    </dgm:pt>
    <dgm:pt modelId="{CBBAA6E3-D5D6-41A2-8D9C-68469DFC7B6C}" type="pres">
      <dgm:prSet presAssocID="{B8487E32-7244-4D2C-8ABA-BE86CF879679}" presName="dummyConnPt" presStyleCnt="0"/>
      <dgm:spPr/>
    </dgm:pt>
    <dgm:pt modelId="{061CAF79-F11F-41AF-96DF-7BC690F9E645}" type="pres">
      <dgm:prSet presAssocID="{B8487E32-7244-4D2C-8ABA-BE86CF879679}" presName="node" presStyleLbl="node1" presStyleIdx="19" presStyleCnt="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66624-8260-4018-887C-16AC2B360B2C}" type="pres">
      <dgm:prSet presAssocID="{199E7480-C551-42DB-B4A6-B5AC71732795}" presName="sibTrans" presStyleLbl="bgSibTrans2D1" presStyleIdx="19" presStyleCnt="24"/>
      <dgm:spPr/>
    </dgm:pt>
    <dgm:pt modelId="{27E85446-D5D9-4C9F-92FB-7485B7ABA302}" type="pres">
      <dgm:prSet presAssocID="{FADBAF89-BE0F-4B45-B9F3-7384FD700962}" presName="compNode" presStyleCnt="0"/>
      <dgm:spPr/>
    </dgm:pt>
    <dgm:pt modelId="{07121CD2-1F5B-4471-BA6B-FF947D5A49A2}" type="pres">
      <dgm:prSet presAssocID="{FADBAF89-BE0F-4B45-B9F3-7384FD700962}" presName="dummyConnPt" presStyleCnt="0"/>
      <dgm:spPr/>
    </dgm:pt>
    <dgm:pt modelId="{338A523D-8790-46F7-8A14-BF0E3AA76A19}" type="pres">
      <dgm:prSet presAssocID="{FADBAF89-BE0F-4B45-B9F3-7384FD700962}" presName="node" presStyleLbl="node1" presStyleIdx="20" presStyleCnt="25">
        <dgm:presLayoutVars>
          <dgm:bulletEnabled val="1"/>
        </dgm:presLayoutVars>
      </dgm:prSet>
      <dgm:spPr/>
    </dgm:pt>
    <dgm:pt modelId="{5497CF3B-5219-4CF5-9763-3775EC982438}" type="pres">
      <dgm:prSet presAssocID="{8FAF911D-9AA3-443B-9B04-067C8ADC9705}" presName="sibTrans" presStyleLbl="bgSibTrans2D1" presStyleIdx="20" presStyleCnt="24"/>
      <dgm:spPr/>
    </dgm:pt>
    <dgm:pt modelId="{219C4237-A074-42AD-8378-B82173BE56FB}" type="pres">
      <dgm:prSet presAssocID="{3D8B52FC-AA1D-485D-9DC3-DCB0E902F2B7}" presName="compNode" presStyleCnt="0"/>
      <dgm:spPr/>
    </dgm:pt>
    <dgm:pt modelId="{39B6BAAC-0561-4ED3-8D97-00374C3831E4}" type="pres">
      <dgm:prSet presAssocID="{3D8B52FC-AA1D-485D-9DC3-DCB0E902F2B7}" presName="dummyConnPt" presStyleCnt="0"/>
      <dgm:spPr/>
    </dgm:pt>
    <dgm:pt modelId="{B33580D1-B801-4C2B-9F24-18A9DFB281A6}" type="pres">
      <dgm:prSet presAssocID="{3D8B52FC-AA1D-485D-9DC3-DCB0E902F2B7}" presName="node" presStyleLbl="node1" presStyleIdx="21" presStyleCnt="25">
        <dgm:presLayoutVars>
          <dgm:bulletEnabled val="1"/>
        </dgm:presLayoutVars>
      </dgm:prSet>
      <dgm:spPr/>
    </dgm:pt>
    <dgm:pt modelId="{3E790FF7-68A9-4FB2-A5CB-F086D58C180E}" type="pres">
      <dgm:prSet presAssocID="{32947E04-3B2B-44C0-838A-3BCCB435B11C}" presName="sibTrans" presStyleLbl="bgSibTrans2D1" presStyleIdx="21" presStyleCnt="24"/>
      <dgm:spPr/>
    </dgm:pt>
    <dgm:pt modelId="{56021002-C7A0-4C02-B9A8-406C7B78BD21}" type="pres">
      <dgm:prSet presAssocID="{7CD16130-D3D8-442B-AD17-45BC0A5B52B8}" presName="compNode" presStyleCnt="0"/>
      <dgm:spPr/>
    </dgm:pt>
    <dgm:pt modelId="{D47DE33E-F3F0-47DA-AD92-3ED4956B0C84}" type="pres">
      <dgm:prSet presAssocID="{7CD16130-D3D8-442B-AD17-45BC0A5B52B8}" presName="dummyConnPt" presStyleCnt="0"/>
      <dgm:spPr/>
    </dgm:pt>
    <dgm:pt modelId="{33C18C45-5BA2-40FB-8522-6F4B37014FA6}" type="pres">
      <dgm:prSet presAssocID="{7CD16130-D3D8-442B-AD17-45BC0A5B52B8}" presName="node" presStyleLbl="node1" presStyleIdx="22" presStyleCnt="25">
        <dgm:presLayoutVars>
          <dgm:bulletEnabled val="1"/>
        </dgm:presLayoutVars>
      </dgm:prSet>
      <dgm:spPr/>
    </dgm:pt>
    <dgm:pt modelId="{3578912E-FFA6-44C0-85CB-7AB28946F49D}" type="pres">
      <dgm:prSet presAssocID="{D5C8D03F-EF09-4046-8688-6F55552EF60B}" presName="sibTrans" presStyleLbl="bgSibTrans2D1" presStyleIdx="22" presStyleCnt="24"/>
      <dgm:spPr/>
    </dgm:pt>
    <dgm:pt modelId="{7687A8D4-4871-41A1-AED4-EC0645C67108}" type="pres">
      <dgm:prSet presAssocID="{388D7632-9A85-4E2D-A053-6CA4C1324F48}" presName="compNode" presStyleCnt="0"/>
      <dgm:spPr/>
    </dgm:pt>
    <dgm:pt modelId="{CF871B60-08EA-44D4-B41F-3EAACE4D4706}" type="pres">
      <dgm:prSet presAssocID="{388D7632-9A85-4E2D-A053-6CA4C1324F48}" presName="dummyConnPt" presStyleCnt="0"/>
      <dgm:spPr/>
    </dgm:pt>
    <dgm:pt modelId="{2FD8E829-D747-4A63-8BE4-19CD21736F44}" type="pres">
      <dgm:prSet presAssocID="{388D7632-9A85-4E2D-A053-6CA4C1324F48}" presName="node" presStyleLbl="node1" presStyleIdx="23" presStyleCnt="25">
        <dgm:presLayoutVars>
          <dgm:bulletEnabled val="1"/>
        </dgm:presLayoutVars>
      </dgm:prSet>
      <dgm:spPr/>
    </dgm:pt>
    <dgm:pt modelId="{B0B00667-B9AA-49A1-9E18-0489EAE7AFE3}" type="pres">
      <dgm:prSet presAssocID="{5190647F-DC20-4A5A-9559-851FF4210739}" presName="sibTrans" presStyleLbl="bgSibTrans2D1" presStyleIdx="23" presStyleCnt="24"/>
      <dgm:spPr/>
    </dgm:pt>
    <dgm:pt modelId="{A4D6559D-D145-40A3-8DB8-D2AF7896ADDF}" type="pres">
      <dgm:prSet presAssocID="{95E502AF-5E5E-42A9-8A9D-509C05CE7697}" presName="compNode" presStyleCnt="0"/>
      <dgm:spPr/>
    </dgm:pt>
    <dgm:pt modelId="{67FACF2B-BE64-4A44-B1D9-3B8961178FF8}" type="pres">
      <dgm:prSet presAssocID="{95E502AF-5E5E-42A9-8A9D-509C05CE7697}" presName="dummyConnPt" presStyleCnt="0"/>
      <dgm:spPr/>
    </dgm:pt>
    <dgm:pt modelId="{DF51B9AF-E1F0-48AE-B60B-CCEC02211257}" type="pres">
      <dgm:prSet presAssocID="{95E502AF-5E5E-42A9-8A9D-509C05CE7697}" presName="node" presStyleLbl="node1" presStyleIdx="24" presStyleCnt="25">
        <dgm:presLayoutVars>
          <dgm:bulletEnabled val="1"/>
        </dgm:presLayoutVars>
      </dgm:prSet>
      <dgm:spPr/>
    </dgm:pt>
  </dgm:ptLst>
  <dgm:cxnLst>
    <dgm:cxn modelId="{39D19BB3-77C1-4DCE-AAEB-5417EF7C8201}" type="presOf" srcId="{2D1867F7-4C70-4EB3-B46A-579A1718D1FD}" destId="{0B6AFD66-BA81-440F-B162-B7F98248F674}" srcOrd="0" destOrd="0" presId="urn:microsoft.com/office/officeart/2005/8/layout/bProcess4"/>
    <dgm:cxn modelId="{A6C69E69-A927-4C2D-B78F-D5B633456755}" srcId="{4AF538A9-CCA7-4193-BEB0-70019617C601}" destId="{92A7088C-36FD-4E69-BAB0-89CD9B4D640F}" srcOrd="16" destOrd="0" parTransId="{D52CC268-5BCD-43EC-9F11-051CB2C6B10E}" sibTransId="{1EC1257B-440B-4E66-A0EC-EDF96471E148}"/>
    <dgm:cxn modelId="{B2B2519D-606D-4D0D-A26E-D71E5F8A3372}" type="presOf" srcId="{583AA5E6-865A-4114-AE4C-C6C964BA6823}" destId="{6AE4F9EA-1E73-414F-BE1A-E5EB68EBDDB1}" srcOrd="0" destOrd="0" presId="urn:microsoft.com/office/officeart/2005/8/layout/bProcess4"/>
    <dgm:cxn modelId="{D776345A-4E23-4B80-A746-553C50A10FBB}" srcId="{4AF538A9-CCA7-4193-BEB0-70019617C601}" destId="{95E502AF-5E5E-42A9-8A9D-509C05CE7697}" srcOrd="24" destOrd="0" parTransId="{BD43E534-1775-4E95-8C5E-81C9674DEC21}" sibTransId="{513EA403-9C5E-4F17-85A6-EFCCBD3BFF1F}"/>
    <dgm:cxn modelId="{4955CF40-575A-40DE-B8FB-7649975EB91E}" type="presOf" srcId="{4AF538A9-CCA7-4193-BEB0-70019617C601}" destId="{55030533-BE20-4070-8907-867089B142F8}" srcOrd="0" destOrd="0" presId="urn:microsoft.com/office/officeart/2005/8/layout/bProcess4"/>
    <dgm:cxn modelId="{698D3E58-BBC6-4F16-8C6F-1E50627CAAF1}" type="presOf" srcId="{2E9E5245-1746-4914-BB6F-D4BCEBFE046B}" destId="{EA29084C-9AF9-4DCC-B2CD-5AE18312374E}" srcOrd="0" destOrd="0" presId="urn:microsoft.com/office/officeart/2005/8/layout/bProcess4"/>
    <dgm:cxn modelId="{B7E42A8A-EE9B-4202-AB2C-9FDFE234AAB4}" type="presOf" srcId="{92D00F76-5E32-4E9C-95BD-25DBD7320994}" destId="{A0CDC054-50E6-410F-A33E-A4E6BD6B0984}" srcOrd="0" destOrd="0" presId="urn:microsoft.com/office/officeart/2005/8/layout/bProcess4"/>
    <dgm:cxn modelId="{4473E7E3-401A-4A88-BC49-D3EA37FEDAF7}" srcId="{4AF538A9-CCA7-4193-BEB0-70019617C601}" destId="{6DBF25D3-2F34-401D-87ED-5F10F5AF2F2A}" srcOrd="2" destOrd="0" parTransId="{3B6B7406-E71E-49F9-A1A8-387527977CCC}" sibTransId="{BE26D354-8849-40DE-AEB0-E4DFFADF366E}"/>
    <dgm:cxn modelId="{D5EC7A21-3752-4C3E-B271-DC9F261E131E}" type="presOf" srcId="{BE26D354-8849-40DE-AEB0-E4DFFADF366E}" destId="{06FB02FF-ECD8-4D05-87E6-ABB18AB2F23D}" srcOrd="0" destOrd="0" presId="urn:microsoft.com/office/officeart/2005/8/layout/bProcess4"/>
    <dgm:cxn modelId="{8462A7AA-B855-48EC-9130-5AC282773495}" srcId="{4AF538A9-CCA7-4193-BEB0-70019617C601}" destId="{05075ECC-7F2D-4A50-A857-2FBCB3AA49B3}" srcOrd="17" destOrd="0" parTransId="{07A93324-B35B-4324-A5D7-E7577FDAFAD5}" sibTransId="{2A115480-4611-4168-8AB3-4476CBCDEA5A}"/>
    <dgm:cxn modelId="{DEB41FA7-BD53-4EA0-B571-755EF5089D72}" srcId="{4AF538A9-CCA7-4193-BEB0-70019617C601}" destId="{5F8C7FF0-FCC1-4DC4-8D64-D62676565B22}" srcOrd="15" destOrd="0" parTransId="{D88445B6-B04F-4096-B6D6-B7947EFCD48D}" sibTransId="{2D1867F7-4C70-4EB3-B46A-579A1718D1FD}"/>
    <dgm:cxn modelId="{D0C43490-0C30-48A0-9C2B-215465704C84}" srcId="{4AF538A9-CCA7-4193-BEB0-70019617C601}" destId="{FADBAF89-BE0F-4B45-B9F3-7384FD700962}" srcOrd="20" destOrd="0" parTransId="{FF712615-8F24-4F42-B046-1BC3EFEB6DAD}" sibTransId="{8FAF911D-9AA3-443B-9B04-067C8ADC9705}"/>
    <dgm:cxn modelId="{44302B0F-0A7D-4F70-8E3B-2C435019C4BF}" type="presOf" srcId="{06A7FB9E-9241-493F-8C0E-EDAB9EC668C4}" destId="{C1497E8B-A78E-4F02-9E20-20DC3362FAFC}" srcOrd="0" destOrd="0" presId="urn:microsoft.com/office/officeart/2005/8/layout/bProcess4"/>
    <dgm:cxn modelId="{55BAAAAF-EF61-45B4-82B4-313D1FE841DA}" type="presOf" srcId="{95E502AF-5E5E-42A9-8A9D-509C05CE7697}" destId="{DF51B9AF-E1F0-48AE-B60B-CCEC02211257}" srcOrd="0" destOrd="0" presId="urn:microsoft.com/office/officeart/2005/8/layout/bProcess4"/>
    <dgm:cxn modelId="{DE5266BB-7089-4989-A904-94EAC637B2DD}" type="presOf" srcId="{5AA4488A-7949-44F0-81AA-8ABC82D5E9CD}" destId="{16FFA028-2529-475E-952B-01DC2F759832}" srcOrd="0" destOrd="0" presId="urn:microsoft.com/office/officeart/2005/8/layout/bProcess4"/>
    <dgm:cxn modelId="{40EFCDE0-D635-412D-B165-922FE0DFD5C2}" type="presOf" srcId="{C75E54DB-B4C4-4455-B4C4-4223A72F804F}" destId="{EFFB8776-8498-408D-B9B7-343AF9D2F578}" srcOrd="0" destOrd="0" presId="urn:microsoft.com/office/officeart/2005/8/layout/bProcess4"/>
    <dgm:cxn modelId="{AC47A4E3-B9DB-4D6D-B48C-A694CC983898}" type="presOf" srcId="{FAE6F0FC-DB6F-43D1-8B1C-563EFFC77E04}" destId="{01F283F6-06AC-4A52-A50A-21FA6DC40458}" srcOrd="0" destOrd="0" presId="urn:microsoft.com/office/officeart/2005/8/layout/bProcess4"/>
    <dgm:cxn modelId="{A48096D9-A97F-4B91-B5C1-516804790E2D}" type="presOf" srcId="{05075ECC-7F2D-4A50-A857-2FBCB3AA49B3}" destId="{1529B6AD-C56E-419B-A605-2D76C346E7E8}" srcOrd="0" destOrd="0" presId="urn:microsoft.com/office/officeart/2005/8/layout/bProcess4"/>
    <dgm:cxn modelId="{B947285F-35DC-47D8-84E4-246B19F7427E}" type="presOf" srcId="{72BBEB2A-1C51-40FB-BAE0-9C76ACACB9C4}" destId="{A3D0BC33-DD42-48B8-8396-D84D29CD4ACF}" srcOrd="0" destOrd="0" presId="urn:microsoft.com/office/officeart/2005/8/layout/bProcess4"/>
    <dgm:cxn modelId="{2B3AEF1C-3BBC-481B-BD44-C4E725E06CDC}" srcId="{4AF538A9-CCA7-4193-BEB0-70019617C601}" destId="{2FBA04EF-271A-4C48-B0F6-21D64F3CCF69}" srcOrd="12" destOrd="0" parTransId="{F3743CFB-8F42-4D1A-80D2-41F38D4FE451}" sibTransId="{8BC5F052-6DAB-4C31-968E-1FFC63B35501}"/>
    <dgm:cxn modelId="{39119497-72DC-420F-863E-A5DE2A3E3917}" type="presOf" srcId="{B8487E32-7244-4D2C-8ABA-BE86CF879679}" destId="{061CAF79-F11F-41AF-96DF-7BC690F9E645}" srcOrd="0" destOrd="0" presId="urn:microsoft.com/office/officeart/2005/8/layout/bProcess4"/>
    <dgm:cxn modelId="{149B24DB-9514-46D6-90E6-4AF58C326C1B}" srcId="{4AF538A9-CCA7-4193-BEB0-70019617C601}" destId="{5EDE7FA2-8CB0-4704-9769-55A574E04568}" srcOrd="11" destOrd="0" parTransId="{0D457748-EAAA-43F3-9758-F7D2FD3E0DD7}" sibTransId="{C75E54DB-B4C4-4455-B4C4-4223A72F804F}"/>
    <dgm:cxn modelId="{1FE4BD28-65D3-4869-A5D8-426876BB5A04}" type="presOf" srcId="{32947E04-3B2B-44C0-838A-3BCCB435B11C}" destId="{3E790FF7-68A9-4FB2-A5CB-F086D58C180E}" srcOrd="0" destOrd="0" presId="urn:microsoft.com/office/officeart/2005/8/layout/bProcess4"/>
    <dgm:cxn modelId="{6E0616D8-09D4-41DC-8A93-056FCD55E4B0}" srcId="{4AF538A9-CCA7-4193-BEB0-70019617C601}" destId="{2E9E5245-1746-4914-BB6F-D4BCEBFE046B}" srcOrd="10" destOrd="0" parTransId="{7E93F867-71C7-47C4-A2EA-70BC41932348}" sibTransId="{879A2C57-CAAC-495B-AD24-0A156F1DFEEB}"/>
    <dgm:cxn modelId="{5285D68D-AEE2-47C3-875F-6103D7EFC33E}" type="presOf" srcId="{5F8C7FF0-FCC1-4DC4-8D64-D62676565B22}" destId="{4DF5C7F0-D348-4A93-AA31-BD88B674D8CB}" srcOrd="0" destOrd="0" presId="urn:microsoft.com/office/officeart/2005/8/layout/bProcess4"/>
    <dgm:cxn modelId="{6FD6A250-F38D-44B9-94A0-B19E1FFADD3E}" srcId="{4AF538A9-CCA7-4193-BEB0-70019617C601}" destId="{83B584DF-C81B-454A-B051-16474CB358D3}" srcOrd="5" destOrd="0" parTransId="{DBCFE953-96D2-4E74-BB31-C996811F48E0}" sibTransId="{4002AD19-E78B-4290-8914-A6C4374900C3}"/>
    <dgm:cxn modelId="{1EC939A4-54B9-4C2F-A787-852D4ECE9583}" type="presOf" srcId="{EF6BABD4-2C67-4908-9BD4-E41DE0DB4CF2}" destId="{2AD9FB2D-5FF6-44FF-9ACA-7D2CD1C5A955}" srcOrd="0" destOrd="0" presId="urn:microsoft.com/office/officeart/2005/8/layout/bProcess4"/>
    <dgm:cxn modelId="{CB68CFBE-D77F-445A-8F97-D7D171AF537A}" srcId="{4AF538A9-CCA7-4193-BEB0-70019617C601}" destId="{BA1C96B8-3779-4722-BB9E-AE7F00650950}" srcOrd="14" destOrd="0" parTransId="{72F31D55-CC63-4289-857C-233B91941C53}" sibTransId="{00EBBDBB-46C2-4F0F-8906-0D1EFEBFBADB}"/>
    <dgm:cxn modelId="{1D0A0626-EABA-4CCD-B60A-6811E7DEA1E3}" srcId="{4AF538A9-CCA7-4193-BEB0-70019617C601}" destId="{E3DD9449-7431-47B2-A6DA-8699E8B38942}" srcOrd="9" destOrd="0" parTransId="{DD645B90-B571-492A-9754-4F3446EFEB1A}" sibTransId="{EF6BABD4-2C67-4908-9BD4-E41DE0DB4CF2}"/>
    <dgm:cxn modelId="{F0F53FD8-98FA-4E3B-8EF1-9187ABC9889E}" type="presOf" srcId="{E328D024-F77A-4CB5-ABD9-79DAB52521C3}" destId="{8C7F1FAE-5755-4A48-A973-D7A5D17A6149}" srcOrd="0" destOrd="0" presId="urn:microsoft.com/office/officeart/2005/8/layout/bProcess4"/>
    <dgm:cxn modelId="{FAA81E4E-0DDE-4005-ACFB-51276D0D9995}" type="presOf" srcId="{A6E3892B-D875-44CE-A79F-28F6E7A45ED0}" destId="{2DEC73A9-9EC3-4EB6-9261-75A23B6DD95F}" srcOrd="0" destOrd="0" presId="urn:microsoft.com/office/officeart/2005/8/layout/bProcess4"/>
    <dgm:cxn modelId="{E05755A4-AEB3-452A-BD2C-852929CDC385}" type="presOf" srcId="{3D8B52FC-AA1D-485D-9DC3-DCB0E902F2B7}" destId="{B33580D1-B801-4C2B-9F24-18A9DFB281A6}" srcOrd="0" destOrd="0" presId="urn:microsoft.com/office/officeart/2005/8/layout/bProcess4"/>
    <dgm:cxn modelId="{6E48EA4A-2F62-4C47-8ECE-97963308C4BE}" type="presOf" srcId="{61B9F455-8C61-4D74-8AC6-8945CFDBFC8F}" destId="{0A5DCDE0-ABA3-4A08-A7E7-C02CCAE99A2A}" srcOrd="0" destOrd="0" presId="urn:microsoft.com/office/officeart/2005/8/layout/bProcess4"/>
    <dgm:cxn modelId="{9AA6732C-AA19-4DB9-B7E9-4B0BB50836CE}" type="presOf" srcId="{199E7480-C551-42DB-B4A6-B5AC71732795}" destId="{47B66624-8260-4018-887C-16AC2B360B2C}" srcOrd="0" destOrd="0" presId="urn:microsoft.com/office/officeart/2005/8/layout/bProcess4"/>
    <dgm:cxn modelId="{2E69DCE2-81F4-417A-9E88-4F62DE1E3031}" type="presOf" srcId="{5EDE7FA2-8CB0-4704-9769-55A574E04568}" destId="{F1BCFF4D-0705-479C-B004-5FB9D0A941AC}" srcOrd="0" destOrd="0" presId="urn:microsoft.com/office/officeart/2005/8/layout/bProcess4"/>
    <dgm:cxn modelId="{7E0E026A-760F-47CC-BFE1-0B381B3B4CCE}" type="presOf" srcId="{4002AD19-E78B-4290-8914-A6C4374900C3}" destId="{92A5FDD4-C529-4853-BD72-DE4EC442964D}" srcOrd="0" destOrd="0" presId="urn:microsoft.com/office/officeart/2005/8/layout/bProcess4"/>
    <dgm:cxn modelId="{D423B015-9616-4DF1-BDB2-7700E1D84EE4}" srcId="{4AF538A9-CCA7-4193-BEB0-70019617C601}" destId="{3D8B52FC-AA1D-485D-9DC3-DCB0E902F2B7}" srcOrd="21" destOrd="0" parTransId="{5E21FBC5-8E1E-4F5F-B0DE-C7E46A3C104D}" sibTransId="{32947E04-3B2B-44C0-838A-3BCCB435B11C}"/>
    <dgm:cxn modelId="{D08516D8-4EDD-474A-9D03-EA46B658CD36}" type="presOf" srcId="{8FAF911D-9AA3-443B-9B04-067C8ADC9705}" destId="{5497CF3B-5219-4CF5-9763-3775EC982438}" srcOrd="0" destOrd="0" presId="urn:microsoft.com/office/officeart/2005/8/layout/bProcess4"/>
    <dgm:cxn modelId="{79B76553-A4F7-4128-80C0-8F6906A6635C}" type="presOf" srcId="{6DBF25D3-2F34-401D-87ED-5F10F5AF2F2A}" destId="{69CF9492-4D16-4460-BF78-C38FB49E02F7}" srcOrd="0" destOrd="0" presId="urn:microsoft.com/office/officeart/2005/8/layout/bProcess4"/>
    <dgm:cxn modelId="{1BC48C65-6577-46D3-A36A-1A5AFC591027}" type="presOf" srcId="{00EBBDBB-46C2-4F0F-8906-0D1EFEBFBADB}" destId="{006F6F71-9D34-4118-8D93-86B977CB75A7}" srcOrd="0" destOrd="0" presId="urn:microsoft.com/office/officeart/2005/8/layout/bProcess4"/>
    <dgm:cxn modelId="{EB98CFA1-B081-4048-836B-AD304A49DFBC}" srcId="{4AF538A9-CCA7-4193-BEB0-70019617C601}" destId="{B8487E32-7244-4D2C-8ABA-BE86CF879679}" srcOrd="19" destOrd="0" parTransId="{9CD117B5-A501-4959-8CF9-709F53F9BC66}" sibTransId="{199E7480-C551-42DB-B4A6-B5AC71732795}"/>
    <dgm:cxn modelId="{A4354B79-9036-4BD7-A531-2E3674C456F5}" type="presOf" srcId="{CDC1DDBB-288B-48B6-A055-781D1BD54132}" destId="{7BA234F4-71F1-4072-80F5-B1E609C67E3B}" srcOrd="0" destOrd="0" presId="urn:microsoft.com/office/officeart/2005/8/layout/bProcess4"/>
    <dgm:cxn modelId="{8AD6962B-D1C6-4F4A-AB93-2D52F36A0FAE}" type="presOf" srcId="{AAFC95EB-BB0E-483F-9856-F2098AB32C40}" destId="{F1CE0BCB-582D-4764-963A-3AEA477203A3}" srcOrd="0" destOrd="0" presId="urn:microsoft.com/office/officeart/2005/8/layout/bProcess4"/>
    <dgm:cxn modelId="{8B9015D9-A5BC-4DBF-AF13-57F2CBE6C492}" type="presOf" srcId="{879A2C57-CAAC-495B-AD24-0A156F1DFEEB}" destId="{2CCF9E0F-4CEC-4BB1-A0C9-C0C47ECAFE56}" srcOrd="0" destOrd="0" presId="urn:microsoft.com/office/officeart/2005/8/layout/bProcess4"/>
    <dgm:cxn modelId="{149BAA53-392D-4F6B-98B9-EBD396274744}" srcId="{4AF538A9-CCA7-4193-BEB0-70019617C601}" destId="{AAFC95EB-BB0E-483F-9856-F2098AB32C40}" srcOrd="1" destOrd="0" parTransId="{D013D158-ACD4-43FA-90E6-00ADA3A78AB8}" sibTransId="{01DD2A87-CFBE-4B3F-986B-5850B79D3D91}"/>
    <dgm:cxn modelId="{CDC1AEE5-BF9D-4653-96E9-9E618B7BE508}" srcId="{4AF538A9-CCA7-4193-BEB0-70019617C601}" destId="{CDC1DDBB-288B-48B6-A055-781D1BD54132}" srcOrd="6" destOrd="0" parTransId="{6618EB16-AAFA-4E1B-8FC0-DE5A9E0302FA}" sibTransId="{F1882141-65AC-441B-9CEB-63E8BCDCBAD9}"/>
    <dgm:cxn modelId="{416CA69C-5FD1-4EB5-94A8-ABC968AEFCBF}" type="presOf" srcId="{AC2FE074-7D47-4653-86CB-3542BFCC05F1}" destId="{2088D361-20F1-46DF-9FA9-764FE8E82328}" srcOrd="0" destOrd="0" presId="urn:microsoft.com/office/officeart/2005/8/layout/bProcess4"/>
    <dgm:cxn modelId="{4987BE13-058D-495B-86A3-C7B06385FC45}" type="presOf" srcId="{D5C8D03F-EF09-4046-8688-6F55552EF60B}" destId="{3578912E-FFA6-44C0-85CB-7AB28946F49D}" srcOrd="0" destOrd="0" presId="urn:microsoft.com/office/officeart/2005/8/layout/bProcess4"/>
    <dgm:cxn modelId="{840E6DDF-3589-4B05-A5DE-DD371B2849E3}" type="presOf" srcId="{FADBAF89-BE0F-4B45-B9F3-7384FD700962}" destId="{338A523D-8790-46F7-8A14-BF0E3AA76A19}" srcOrd="0" destOrd="0" presId="urn:microsoft.com/office/officeart/2005/8/layout/bProcess4"/>
    <dgm:cxn modelId="{19BACFC3-BF70-450B-8DB7-5FAE58373029}" srcId="{4AF538A9-CCA7-4193-BEB0-70019617C601}" destId="{5AA4488A-7949-44F0-81AA-8ABC82D5E9CD}" srcOrd="13" destOrd="0" parTransId="{82511E80-C4BF-47AC-B8DB-D3042AA2587C}" sibTransId="{92D00F76-5E32-4E9C-95BD-25DBD7320994}"/>
    <dgm:cxn modelId="{F7010471-AB80-4FD1-BFE2-D1D28C5E73B5}" srcId="{4AF538A9-CCA7-4193-BEB0-70019617C601}" destId="{AC2FE074-7D47-4653-86CB-3542BFCC05F1}" srcOrd="18" destOrd="0" parTransId="{BA9D5ED2-7065-4FAC-9255-DD19A6CBBAE7}" sibTransId="{61B9F455-8C61-4D74-8AC6-8945CFDBFC8F}"/>
    <dgm:cxn modelId="{B29736FC-6A3E-4C7E-B098-9F32F81CFC22}" type="presOf" srcId="{83B584DF-C81B-454A-B051-16474CB358D3}" destId="{0F1AC952-A7CC-4910-B280-FBF9D8CFE66E}" srcOrd="0" destOrd="0" presId="urn:microsoft.com/office/officeart/2005/8/layout/bProcess4"/>
    <dgm:cxn modelId="{023AFBE2-49D9-46E0-A906-1F4976BA877B}" type="presOf" srcId="{2A115480-4611-4168-8AB3-4476CBCDEA5A}" destId="{86DE9009-5D3B-49D3-BB1A-CFCB24FF7893}" srcOrd="0" destOrd="0" presId="urn:microsoft.com/office/officeart/2005/8/layout/bProcess4"/>
    <dgm:cxn modelId="{5DB51C70-86C6-4D42-8FCE-A93F76167589}" srcId="{4AF538A9-CCA7-4193-BEB0-70019617C601}" destId="{7CD16130-D3D8-442B-AD17-45BC0A5B52B8}" srcOrd="22" destOrd="0" parTransId="{8C0AACCE-2E41-4F05-B6F6-03A185CFD46F}" sibTransId="{D5C8D03F-EF09-4046-8688-6F55552EF60B}"/>
    <dgm:cxn modelId="{EB193795-E330-4C12-BC01-E2998A4B5D8E}" srcId="{4AF538A9-CCA7-4193-BEB0-70019617C601}" destId="{388D7632-9A85-4E2D-A053-6CA4C1324F48}" srcOrd="23" destOrd="0" parTransId="{E3B932CE-A7D5-40BE-9107-8F52C410CA96}" sibTransId="{5190647F-DC20-4A5A-9559-851FF4210739}"/>
    <dgm:cxn modelId="{D77FEE81-44D5-4C2C-9487-8019468CAA7F}" type="presOf" srcId="{92A7088C-36FD-4E69-BAB0-89CD9B4D640F}" destId="{B8461D3E-5D74-43F9-9ED8-36D379CFC888}" srcOrd="0" destOrd="0" presId="urn:microsoft.com/office/officeart/2005/8/layout/bProcess4"/>
    <dgm:cxn modelId="{2323ACF4-F9CA-4739-A6DC-552D7131AFA5}" type="presOf" srcId="{6B413D5B-C23B-42D3-AA36-710E80660DC8}" destId="{1AA86613-3765-4EF8-90CA-5DD53032F5E3}" srcOrd="0" destOrd="0" presId="urn:microsoft.com/office/officeart/2005/8/layout/bProcess4"/>
    <dgm:cxn modelId="{A8D401AA-B3D7-4BA8-9263-5679BA697B5D}" type="presOf" srcId="{8BC5F052-6DAB-4C31-968E-1FFC63B35501}" destId="{1CDCD414-A3F2-4346-B0A8-7DEE4817C99D}" srcOrd="0" destOrd="0" presId="urn:microsoft.com/office/officeart/2005/8/layout/bProcess4"/>
    <dgm:cxn modelId="{06EA07FF-2CD0-42EB-953A-16A7C55FA4CB}" type="presOf" srcId="{E3DD9449-7431-47B2-A6DA-8699E8B38942}" destId="{71175B5C-8141-48D7-9438-00DE157F1FF6}" srcOrd="0" destOrd="0" presId="urn:microsoft.com/office/officeart/2005/8/layout/bProcess4"/>
    <dgm:cxn modelId="{ADCD1C2E-FF47-4752-8B53-A1E890A6C803}" type="presOf" srcId="{96C69B19-2F1B-4CC4-A9B5-4BA466C02A9D}" destId="{B3360F92-8B9F-427C-A9F4-72542EC09FA3}" srcOrd="0" destOrd="0" presId="urn:microsoft.com/office/officeart/2005/8/layout/bProcess4"/>
    <dgm:cxn modelId="{D0AE7513-3813-402A-AD7C-ED4380D20845}" type="presOf" srcId="{388D7632-9A85-4E2D-A053-6CA4C1324F48}" destId="{2FD8E829-D747-4A63-8BE4-19CD21736F44}" srcOrd="0" destOrd="0" presId="urn:microsoft.com/office/officeart/2005/8/layout/bProcess4"/>
    <dgm:cxn modelId="{51661B53-D027-42C9-BCB7-6F989CFFFB92}" srcId="{4AF538A9-CCA7-4193-BEB0-70019617C601}" destId="{8950802E-A6D3-48B6-B52A-CE1494E8E68B}" srcOrd="8" destOrd="0" parTransId="{F333CBEE-0F86-4483-BD76-54E0C3EA629F}" sibTransId="{E328D024-F77A-4CB5-ABD9-79DAB52521C3}"/>
    <dgm:cxn modelId="{45D7C532-9191-40A7-A744-D8A0A4821E9E}" type="presOf" srcId="{01DD2A87-CFBE-4B3F-986B-5850B79D3D91}" destId="{3AD8A54F-22C3-4969-B044-A08B2EB7C326}" srcOrd="0" destOrd="0" presId="urn:microsoft.com/office/officeart/2005/8/layout/bProcess4"/>
    <dgm:cxn modelId="{A0CFCD39-A405-46AA-938D-FEEE4E2A4DD2}" srcId="{4AF538A9-CCA7-4193-BEB0-70019617C601}" destId="{72BBEB2A-1C51-40FB-BAE0-9C76ACACB9C4}" srcOrd="7" destOrd="0" parTransId="{4FC0A0CB-C704-45B7-9818-06841B775F02}" sibTransId="{6B413D5B-C23B-42D3-AA36-710E80660DC8}"/>
    <dgm:cxn modelId="{089C56F5-5E2C-43F9-A88D-3ED25C1EFD87}" type="presOf" srcId="{BA1C96B8-3779-4722-BB9E-AE7F00650950}" destId="{7AF9047E-A4D3-4569-943A-0894A813D9E1}" srcOrd="0" destOrd="0" presId="urn:microsoft.com/office/officeart/2005/8/layout/bProcess4"/>
    <dgm:cxn modelId="{5B0260EE-9F7B-43C9-8E8D-9B9180E607A5}" srcId="{4AF538A9-CCA7-4193-BEB0-70019617C601}" destId="{583AA5E6-865A-4114-AE4C-C6C964BA6823}" srcOrd="3" destOrd="0" parTransId="{304C185B-8923-4E6D-BC15-D682DB43BBA4}" sibTransId="{B24C7AAD-6603-4955-A632-4F8F44208C31}"/>
    <dgm:cxn modelId="{61304B8C-506A-45A0-B88E-F6A340F117E6}" type="presOf" srcId="{5190647F-DC20-4A5A-9559-851FF4210739}" destId="{B0B00667-B9AA-49A1-9E18-0489EAE7AFE3}" srcOrd="0" destOrd="0" presId="urn:microsoft.com/office/officeart/2005/8/layout/bProcess4"/>
    <dgm:cxn modelId="{B160ED0D-0F21-4E41-983D-E45A479BFC39}" type="presOf" srcId="{8950802E-A6D3-48B6-B52A-CE1494E8E68B}" destId="{2ED2B0D1-3451-4E8B-A54D-91F591BB1370}" srcOrd="0" destOrd="0" presId="urn:microsoft.com/office/officeart/2005/8/layout/bProcess4"/>
    <dgm:cxn modelId="{87B63922-AB8D-40EE-ACA2-D67BA64111E5}" type="presOf" srcId="{2FBA04EF-271A-4C48-B0F6-21D64F3CCF69}" destId="{4562C17F-C6E8-422E-ABA2-3E1498AAB0B3}" srcOrd="0" destOrd="0" presId="urn:microsoft.com/office/officeart/2005/8/layout/bProcess4"/>
    <dgm:cxn modelId="{67FA1ED5-766A-4CE5-9A1C-12E847657ECF}" type="presOf" srcId="{F1882141-65AC-441B-9CEB-63E8BCDCBAD9}" destId="{07E023FE-097D-4B83-819E-99C55190DAA5}" srcOrd="0" destOrd="0" presId="urn:microsoft.com/office/officeart/2005/8/layout/bProcess4"/>
    <dgm:cxn modelId="{A19BD418-733C-4263-8B4C-A793FA1D2B21}" srcId="{4AF538A9-CCA7-4193-BEB0-70019617C601}" destId="{FAE6F0FC-DB6F-43D1-8B1C-563EFFC77E04}" srcOrd="0" destOrd="0" parTransId="{6B505AA0-78CD-4315-BC71-5A9E56C2FE3A}" sibTransId="{96C69B19-2F1B-4CC4-A9B5-4BA466C02A9D}"/>
    <dgm:cxn modelId="{59AE5B31-59FE-4854-9B89-A1B99CBD3370}" type="presOf" srcId="{1EC1257B-440B-4E66-A0EC-EDF96471E148}" destId="{12DD7845-3919-4D06-9A60-64CA352789DD}" srcOrd="0" destOrd="0" presId="urn:microsoft.com/office/officeart/2005/8/layout/bProcess4"/>
    <dgm:cxn modelId="{FE236476-4E5D-4D23-B35E-F5BDCC28279E}" type="presOf" srcId="{7CD16130-D3D8-442B-AD17-45BC0A5B52B8}" destId="{33C18C45-5BA2-40FB-8522-6F4B37014FA6}" srcOrd="0" destOrd="0" presId="urn:microsoft.com/office/officeart/2005/8/layout/bProcess4"/>
    <dgm:cxn modelId="{CB0CF369-264B-45AB-BFE6-20C378ABAC49}" type="presOf" srcId="{B24C7AAD-6603-4955-A632-4F8F44208C31}" destId="{8430ACE3-2CBB-4ADD-8404-16A90F6B9405}" srcOrd="0" destOrd="0" presId="urn:microsoft.com/office/officeart/2005/8/layout/bProcess4"/>
    <dgm:cxn modelId="{ED6D0A13-EF1F-4A69-B192-69B901999755}" srcId="{4AF538A9-CCA7-4193-BEB0-70019617C601}" destId="{06A7FB9E-9241-493F-8C0E-EDAB9EC668C4}" srcOrd="4" destOrd="0" parTransId="{D05CA157-7D24-45B3-9797-E03B63DC08DD}" sibTransId="{A6E3892B-D875-44CE-A79F-28F6E7A45ED0}"/>
    <dgm:cxn modelId="{90ABEA91-694C-4F4F-85AB-10A01E0CE117}" type="presParOf" srcId="{55030533-BE20-4070-8907-867089B142F8}" destId="{B475D942-F4B5-4D77-BD8C-AF8DF8AC2BA7}" srcOrd="0" destOrd="0" presId="urn:microsoft.com/office/officeart/2005/8/layout/bProcess4"/>
    <dgm:cxn modelId="{E48055A7-A617-45B0-8D1A-5C3385638161}" type="presParOf" srcId="{B475D942-F4B5-4D77-BD8C-AF8DF8AC2BA7}" destId="{67BCDCE9-39B5-4481-B2C8-CD34EE4F2301}" srcOrd="0" destOrd="0" presId="urn:microsoft.com/office/officeart/2005/8/layout/bProcess4"/>
    <dgm:cxn modelId="{E944D86D-4D55-4EEA-8EE7-15B06021E33B}" type="presParOf" srcId="{B475D942-F4B5-4D77-BD8C-AF8DF8AC2BA7}" destId="{01F283F6-06AC-4A52-A50A-21FA6DC40458}" srcOrd="1" destOrd="0" presId="urn:microsoft.com/office/officeart/2005/8/layout/bProcess4"/>
    <dgm:cxn modelId="{BB4B0668-CBE6-4739-879D-1C5469DF4D95}" type="presParOf" srcId="{55030533-BE20-4070-8907-867089B142F8}" destId="{B3360F92-8B9F-427C-A9F4-72542EC09FA3}" srcOrd="1" destOrd="0" presId="urn:microsoft.com/office/officeart/2005/8/layout/bProcess4"/>
    <dgm:cxn modelId="{9A77C3E5-4CCD-4DA3-9F7A-DC4A0261E692}" type="presParOf" srcId="{55030533-BE20-4070-8907-867089B142F8}" destId="{D3EC736F-3784-4D89-AD2D-EE8C1B16F1AC}" srcOrd="2" destOrd="0" presId="urn:microsoft.com/office/officeart/2005/8/layout/bProcess4"/>
    <dgm:cxn modelId="{9D508A15-10F9-473E-9B76-021CFA8EA48F}" type="presParOf" srcId="{D3EC736F-3784-4D89-AD2D-EE8C1B16F1AC}" destId="{45E73B42-125B-4ECC-A8C3-D784C3D504D3}" srcOrd="0" destOrd="0" presId="urn:microsoft.com/office/officeart/2005/8/layout/bProcess4"/>
    <dgm:cxn modelId="{17EACBCD-C370-4706-ACAE-8AE4166989D6}" type="presParOf" srcId="{D3EC736F-3784-4D89-AD2D-EE8C1B16F1AC}" destId="{F1CE0BCB-582D-4764-963A-3AEA477203A3}" srcOrd="1" destOrd="0" presId="urn:microsoft.com/office/officeart/2005/8/layout/bProcess4"/>
    <dgm:cxn modelId="{B2C4A63B-CD7E-487C-9134-EC973F1D0CBF}" type="presParOf" srcId="{55030533-BE20-4070-8907-867089B142F8}" destId="{3AD8A54F-22C3-4969-B044-A08B2EB7C326}" srcOrd="3" destOrd="0" presId="urn:microsoft.com/office/officeart/2005/8/layout/bProcess4"/>
    <dgm:cxn modelId="{C5EBF735-B720-4A6D-BE86-D618CB570468}" type="presParOf" srcId="{55030533-BE20-4070-8907-867089B142F8}" destId="{E459E72F-A71B-461D-8E69-9518D1EDCB68}" srcOrd="4" destOrd="0" presId="urn:microsoft.com/office/officeart/2005/8/layout/bProcess4"/>
    <dgm:cxn modelId="{1CEAEF5A-FA08-40CE-BF3C-0088E0F175EA}" type="presParOf" srcId="{E459E72F-A71B-461D-8E69-9518D1EDCB68}" destId="{9342F99B-246C-4366-88B3-12562836B4F3}" srcOrd="0" destOrd="0" presId="urn:microsoft.com/office/officeart/2005/8/layout/bProcess4"/>
    <dgm:cxn modelId="{E1CCC468-2C1F-4629-B906-68AD2BF190FB}" type="presParOf" srcId="{E459E72F-A71B-461D-8E69-9518D1EDCB68}" destId="{69CF9492-4D16-4460-BF78-C38FB49E02F7}" srcOrd="1" destOrd="0" presId="urn:microsoft.com/office/officeart/2005/8/layout/bProcess4"/>
    <dgm:cxn modelId="{3B6C6B20-68A0-4830-A304-51973E30F8F3}" type="presParOf" srcId="{55030533-BE20-4070-8907-867089B142F8}" destId="{06FB02FF-ECD8-4D05-87E6-ABB18AB2F23D}" srcOrd="5" destOrd="0" presId="urn:microsoft.com/office/officeart/2005/8/layout/bProcess4"/>
    <dgm:cxn modelId="{5E199D7A-806F-4EA7-A3A5-A912156BA4CD}" type="presParOf" srcId="{55030533-BE20-4070-8907-867089B142F8}" destId="{6DB5FA7C-5EAC-49BF-904B-9B8B395AC145}" srcOrd="6" destOrd="0" presId="urn:microsoft.com/office/officeart/2005/8/layout/bProcess4"/>
    <dgm:cxn modelId="{F6C17164-328B-4C98-A6EC-D17CA9D311CF}" type="presParOf" srcId="{6DB5FA7C-5EAC-49BF-904B-9B8B395AC145}" destId="{C3493E7C-468E-433C-A9BD-805D328AB9E9}" srcOrd="0" destOrd="0" presId="urn:microsoft.com/office/officeart/2005/8/layout/bProcess4"/>
    <dgm:cxn modelId="{2B3A8DFB-1A13-4B48-9A10-CAD848F8BA70}" type="presParOf" srcId="{6DB5FA7C-5EAC-49BF-904B-9B8B395AC145}" destId="{6AE4F9EA-1E73-414F-BE1A-E5EB68EBDDB1}" srcOrd="1" destOrd="0" presId="urn:microsoft.com/office/officeart/2005/8/layout/bProcess4"/>
    <dgm:cxn modelId="{5018A3E2-26C1-4060-8F97-A4DD70177221}" type="presParOf" srcId="{55030533-BE20-4070-8907-867089B142F8}" destId="{8430ACE3-2CBB-4ADD-8404-16A90F6B9405}" srcOrd="7" destOrd="0" presId="urn:microsoft.com/office/officeart/2005/8/layout/bProcess4"/>
    <dgm:cxn modelId="{4AA8C45D-7FC8-40D0-BBD3-3B5BB88CD7D0}" type="presParOf" srcId="{55030533-BE20-4070-8907-867089B142F8}" destId="{AF7D93CD-EEDB-4D9E-B1E9-41C4A0BB4B53}" srcOrd="8" destOrd="0" presId="urn:microsoft.com/office/officeart/2005/8/layout/bProcess4"/>
    <dgm:cxn modelId="{0D4A635E-7B58-457B-BFE6-378684845CF4}" type="presParOf" srcId="{AF7D93CD-EEDB-4D9E-B1E9-41C4A0BB4B53}" destId="{21C96573-B768-4985-86B9-86A9E886998B}" srcOrd="0" destOrd="0" presId="urn:microsoft.com/office/officeart/2005/8/layout/bProcess4"/>
    <dgm:cxn modelId="{5D19C4B3-3CEC-4546-8965-9ACB81944C15}" type="presParOf" srcId="{AF7D93CD-EEDB-4D9E-B1E9-41C4A0BB4B53}" destId="{C1497E8B-A78E-4F02-9E20-20DC3362FAFC}" srcOrd="1" destOrd="0" presId="urn:microsoft.com/office/officeart/2005/8/layout/bProcess4"/>
    <dgm:cxn modelId="{AC2F6561-D967-4848-88FC-2FBA83A12B0D}" type="presParOf" srcId="{55030533-BE20-4070-8907-867089B142F8}" destId="{2DEC73A9-9EC3-4EB6-9261-75A23B6DD95F}" srcOrd="9" destOrd="0" presId="urn:microsoft.com/office/officeart/2005/8/layout/bProcess4"/>
    <dgm:cxn modelId="{604DE04B-F795-47C4-ACE5-8332F68122F1}" type="presParOf" srcId="{55030533-BE20-4070-8907-867089B142F8}" destId="{85FFA965-1D66-4CB0-A535-E8EA4A2B28B9}" srcOrd="10" destOrd="0" presId="urn:microsoft.com/office/officeart/2005/8/layout/bProcess4"/>
    <dgm:cxn modelId="{9508F0B6-2DB3-492D-903D-400BD26F4B28}" type="presParOf" srcId="{85FFA965-1D66-4CB0-A535-E8EA4A2B28B9}" destId="{7B6DDB00-2A9F-45FF-9BEF-971EADDF1702}" srcOrd="0" destOrd="0" presId="urn:microsoft.com/office/officeart/2005/8/layout/bProcess4"/>
    <dgm:cxn modelId="{FFCB0758-10A4-488E-AAF4-E25372C2617A}" type="presParOf" srcId="{85FFA965-1D66-4CB0-A535-E8EA4A2B28B9}" destId="{0F1AC952-A7CC-4910-B280-FBF9D8CFE66E}" srcOrd="1" destOrd="0" presId="urn:microsoft.com/office/officeart/2005/8/layout/bProcess4"/>
    <dgm:cxn modelId="{920CB738-BF97-4412-B4E8-4D0E8570D06F}" type="presParOf" srcId="{55030533-BE20-4070-8907-867089B142F8}" destId="{92A5FDD4-C529-4853-BD72-DE4EC442964D}" srcOrd="11" destOrd="0" presId="urn:microsoft.com/office/officeart/2005/8/layout/bProcess4"/>
    <dgm:cxn modelId="{C423605E-F3FA-4A03-A134-4C7BA197166E}" type="presParOf" srcId="{55030533-BE20-4070-8907-867089B142F8}" destId="{536D60C1-570C-4AC8-99FD-14B9A6B5D6F8}" srcOrd="12" destOrd="0" presId="urn:microsoft.com/office/officeart/2005/8/layout/bProcess4"/>
    <dgm:cxn modelId="{57AE030B-4789-4076-80EC-CABD84F7DD2D}" type="presParOf" srcId="{536D60C1-570C-4AC8-99FD-14B9A6B5D6F8}" destId="{00016F57-275E-4676-8D5E-C109993A0C0B}" srcOrd="0" destOrd="0" presId="urn:microsoft.com/office/officeart/2005/8/layout/bProcess4"/>
    <dgm:cxn modelId="{27976D1F-522C-40AE-B4DB-C2CEF6677CB9}" type="presParOf" srcId="{536D60C1-570C-4AC8-99FD-14B9A6B5D6F8}" destId="{7BA234F4-71F1-4072-80F5-B1E609C67E3B}" srcOrd="1" destOrd="0" presId="urn:microsoft.com/office/officeart/2005/8/layout/bProcess4"/>
    <dgm:cxn modelId="{8ED4B5E9-23CF-40D4-9496-57B60DB1A7BC}" type="presParOf" srcId="{55030533-BE20-4070-8907-867089B142F8}" destId="{07E023FE-097D-4B83-819E-99C55190DAA5}" srcOrd="13" destOrd="0" presId="urn:microsoft.com/office/officeart/2005/8/layout/bProcess4"/>
    <dgm:cxn modelId="{25514ED8-1118-4B05-BA85-3253245396BD}" type="presParOf" srcId="{55030533-BE20-4070-8907-867089B142F8}" destId="{46F6C3E3-3D28-49FA-B41F-F476C0603F31}" srcOrd="14" destOrd="0" presId="urn:microsoft.com/office/officeart/2005/8/layout/bProcess4"/>
    <dgm:cxn modelId="{5A8D40FD-760F-40AA-9EB2-A75ECE6E953C}" type="presParOf" srcId="{46F6C3E3-3D28-49FA-B41F-F476C0603F31}" destId="{E665117B-0B0F-49E8-834C-812B7815E63D}" srcOrd="0" destOrd="0" presId="urn:microsoft.com/office/officeart/2005/8/layout/bProcess4"/>
    <dgm:cxn modelId="{5CEFF270-1467-4E29-955E-C9EA14878665}" type="presParOf" srcId="{46F6C3E3-3D28-49FA-B41F-F476C0603F31}" destId="{A3D0BC33-DD42-48B8-8396-D84D29CD4ACF}" srcOrd="1" destOrd="0" presId="urn:microsoft.com/office/officeart/2005/8/layout/bProcess4"/>
    <dgm:cxn modelId="{32CEAC07-4E9A-4E6C-918C-62D15AD3A840}" type="presParOf" srcId="{55030533-BE20-4070-8907-867089B142F8}" destId="{1AA86613-3765-4EF8-90CA-5DD53032F5E3}" srcOrd="15" destOrd="0" presId="urn:microsoft.com/office/officeart/2005/8/layout/bProcess4"/>
    <dgm:cxn modelId="{1B5E88A3-C8B6-4AEC-BF79-AAF97ADF5739}" type="presParOf" srcId="{55030533-BE20-4070-8907-867089B142F8}" destId="{DF92163B-271B-4D30-A187-2C28F30878E4}" srcOrd="16" destOrd="0" presId="urn:microsoft.com/office/officeart/2005/8/layout/bProcess4"/>
    <dgm:cxn modelId="{E91BEE24-5C79-40B3-87E5-7F05AEE609C3}" type="presParOf" srcId="{DF92163B-271B-4D30-A187-2C28F30878E4}" destId="{24A872D9-94F2-487B-B28E-077D59C04D88}" srcOrd="0" destOrd="0" presId="urn:microsoft.com/office/officeart/2005/8/layout/bProcess4"/>
    <dgm:cxn modelId="{A56DDEA9-32A6-4CF4-BF44-AAD3AD546444}" type="presParOf" srcId="{DF92163B-271B-4D30-A187-2C28F30878E4}" destId="{2ED2B0D1-3451-4E8B-A54D-91F591BB1370}" srcOrd="1" destOrd="0" presId="urn:microsoft.com/office/officeart/2005/8/layout/bProcess4"/>
    <dgm:cxn modelId="{DCC8608C-086C-4144-9EBB-5752785C008F}" type="presParOf" srcId="{55030533-BE20-4070-8907-867089B142F8}" destId="{8C7F1FAE-5755-4A48-A973-D7A5D17A6149}" srcOrd="17" destOrd="0" presId="urn:microsoft.com/office/officeart/2005/8/layout/bProcess4"/>
    <dgm:cxn modelId="{C8E4ACB4-CB24-44E1-BD47-B5F16F35A707}" type="presParOf" srcId="{55030533-BE20-4070-8907-867089B142F8}" destId="{F9C0886A-DCDD-4E7E-8483-AA7B11FD7C66}" srcOrd="18" destOrd="0" presId="urn:microsoft.com/office/officeart/2005/8/layout/bProcess4"/>
    <dgm:cxn modelId="{DBF6BAD1-1274-47DA-AF1E-11908237CDB0}" type="presParOf" srcId="{F9C0886A-DCDD-4E7E-8483-AA7B11FD7C66}" destId="{797DC8AF-74B3-4380-8AD3-0219F2606580}" srcOrd="0" destOrd="0" presId="urn:microsoft.com/office/officeart/2005/8/layout/bProcess4"/>
    <dgm:cxn modelId="{CCB4B3EB-3BCF-4E69-A7B6-B22264C11D5D}" type="presParOf" srcId="{F9C0886A-DCDD-4E7E-8483-AA7B11FD7C66}" destId="{71175B5C-8141-48D7-9438-00DE157F1FF6}" srcOrd="1" destOrd="0" presId="urn:microsoft.com/office/officeart/2005/8/layout/bProcess4"/>
    <dgm:cxn modelId="{F25DCFAE-0270-42D0-98F5-3D214D9E5E7F}" type="presParOf" srcId="{55030533-BE20-4070-8907-867089B142F8}" destId="{2AD9FB2D-5FF6-44FF-9ACA-7D2CD1C5A955}" srcOrd="19" destOrd="0" presId="urn:microsoft.com/office/officeart/2005/8/layout/bProcess4"/>
    <dgm:cxn modelId="{9EC58E5C-3D5F-4AB7-B19D-7B0CCD4B0700}" type="presParOf" srcId="{55030533-BE20-4070-8907-867089B142F8}" destId="{84E24492-C1CD-47A5-A222-0A69CA3C242B}" srcOrd="20" destOrd="0" presId="urn:microsoft.com/office/officeart/2005/8/layout/bProcess4"/>
    <dgm:cxn modelId="{18431A56-4A91-4C50-A842-95FA334A37EC}" type="presParOf" srcId="{84E24492-C1CD-47A5-A222-0A69CA3C242B}" destId="{5244BF62-C749-4884-8930-60CD566E4647}" srcOrd="0" destOrd="0" presId="urn:microsoft.com/office/officeart/2005/8/layout/bProcess4"/>
    <dgm:cxn modelId="{0A6C4A5C-0620-4E7A-ABEA-120BC80D0936}" type="presParOf" srcId="{84E24492-C1CD-47A5-A222-0A69CA3C242B}" destId="{EA29084C-9AF9-4DCC-B2CD-5AE18312374E}" srcOrd="1" destOrd="0" presId="urn:microsoft.com/office/officeart/2005/8/layout/bProcess4"/>
    <dgm:cxn modelId="{E5CC0C67-03CF-4E0A-9003-B4B11CF39F27}" type="presParOf" srcId="{55030533-BE20-4070-8907-867089B142F8}" destId="{2CCF9E0F-4CEC-4BB1-A0C9-C0C47ECAFE56}" srcOrd="21" destOrd="0" presId="urn:microsoft.com/office/officeart/2005/8/layout/bProcess4"/>
    <dgm:cxn modelId="{C3C90DE1-E895-4785-B4E9-2DA88384D083}" type="presParOf" srcId="{55030533-BE20-4070-8907-867089B142F8}" destId="{E935CD88-1EBC-46D5-9921-74D75108B24E}" srcOrd="22" destOrd="0" presId="urn:microsoft.com/office/officeart/2005/8/layout/bProcess4"/>
    <dgm:cxn modelId="{0A96F8D7-D733-4B11-90EE-94A75EB8312D}" type="presParOf" srcId="{E935CD88-1EBC-46D5-9921-74D75108B24E}" destId="{EC221586-A9E7-4D86-A00F-1B6B6571485D}" srcOrd="0" destOrd="0" presId="urn:microsoft.com/office/officeart/2005/8/layout/bProcess4"/>
    <dgm:cxn modelId="{0AE757E7-021F-47F2-BECB-0BA925606057}" type="presParOf" srcId="{E935CD88-1EBC-46D5-9921-74D75108B24E}" destId="{F1BCFF4D-0705-479C-B004-5FB9D0A941AC}" srcOrd="1" destOrd="0" presId="urn:microsoft.com/office/officeart/2005/8/layout/bProcess4"/>
    <dgm:cxn modelId="{53B1BEA1-C031-4FCA-B2BF-498D3658C4FB}" type="presParOf" srcId="{55030533-BE20-4070-8907-867089B142F8}" destId="{EFFB8776-8498-408D-B9B7-343AF9D2F578}" srcOrd="23" destOrd="0" presId="urn:microsoft.com/office/officeart/2005/8/layout/bProcess4"/>
    <dgm:cxn modelId="{49C4E9D1-D336-453A-98EA-DA81E730A6EE}" type="presParOf" srcId="{55030533-BE20-4070-8907-867089B142F8}" destId="{74436E92-31DA-4E7D-84F6-312765DCC3A0}" srcOrd="24" destOrd="0" presId="urn:microsoft.com/office/officeart/2005/8/layout/bProcess4"/>
    <dgm:cxn modelId="{37BE136C-DBAF-4DC3-A66E-8852368C7109}" type="presParOf" srcId="{74436E92-31DA-4E7D-84F6-312765DCC3A0}" destId="{B9DAECBD-2AC2-43FC-BC63-7193C9162668}" srcOrd="0" destOrd="0" presId="urn:microsoft.com/office/officeart/2005/8/layout/bProcess4"/>
    <dgm:cxn modelId="{09B77AE3-EFCF-41B4-9E3E-5E91BF58AAC0}" type="presParOf" srcId="{74436E92-31DA-4E7D-84F6-312765DCC3A0}" destId="{4562C17F-C6E8-422E-ABA2-3E1498AAB0B3}" srcOrd="1" destOrd="0" presId="urn:microsoft.com/office/officeart/2005/8/layout/bProcess4"/>
    <dgm:cxn modelId="{A7FCC85A-E408-4F8D-A1B2-FEEC72CAFA33}" type="presParOf" srcId="{55030533-BE20-4070-8907-867089B142F8}" destId="{1CDCD414-A3F2-4346-B0A8-7DEE4817C99D}" srcOrd="25" destOrd="0" presId="urn:microsoft.com/office/officeart/2005/8/layout/bProcess4"/>
    <dgm:cxn modelId="{6C6245C8-BA28-44AC-A136-68E086105170}" type="presParOf" srcId="{55030533-BE20-4070-8907-867089B142F8}" destId="{1D3F9D06-3D76-4A9A-ADBE-43B5F11EBE40}" srcOrd="26" destOrd="0" presId="urn:microsoft.com/office/officeart/2005/8/layout/bProcess4"/>
    <dgm:cxn modelId="{224899FA-CA7E-4377-A920-498F7640CE1A}" type="presParOf" srcId="{1D3F9D06-3D76-4A9A-ADBE-43B5F11EBE40}" destId="{24024153-CFB8-48A1-B9F6-4228044E5883}" srcOrd="0" destOrd="0" presId="urn:microsoft.com/office/officeart/2005/8/layout/bProcess4"/>
    <dgm:cxn modelId="{47812D58-2C9B-4E1A-849B-9943FA19ECFA}" type="presParOf" srcId="{1D3F9D06-3D76-4A9A-ADBE-43B5F11EBE40}" destId="{16FFA028-2529-475E-952B-01DC2F759832}" srcOrd="1" destOrd="0" presId="urn:microsoft.com/office/officeart/2005/8/layout/bProcess4"/>
    <dgm:cxn modelId="{28EFD376-CB6C-4787-A0BE-29ACE27D6181}" type="presParOf" srcId="{55030533-BE20-4070-8907-867089B142F8}" destId="{A0CDC054-50E6-410F-A33E-A4E6BD6B0984}" srcOrd="27" destOrd="0" presId="urn:microsoft.com/office/officeart/2005/8/layout/bProcess4"/>
    <dgm:cxn modelId="{C0C723AE-B6BA-43FF-96BA-10A4C401AFCB}" type="presParOf" srcId="{55030533-BE20-4070-8907-867089B142F8}" destId="{1CB69A89-ABF7-407C-8074-AE02568825CE}" srcOrd="28" destOrd="0" presId="urn:microsoft.com/office/officeart/2005/8/layout/bProcess4"/>
    <dgm:cxn modelId="{E1587DFA-798A-421B-8DA2-6EE21766C494}" type="presParOf" srcId="{1CB69A89-ABF7-407C-8074-AE02568825CE}" destId="{E2B54FF8-B6DA-478B-AA30-44CE53AABED4}" srcOrd="0" destOrd="0" presId="urn:microsoft.com/office/officeart/2005/8/layout/bProcess4"/>
    <dgm:cxn modelId="{652DFCB3-266B-460B-B39A-7CD71BF19672}" type="presParOf" srcId="{1CB69A89-ABF7-407C-8074-AE02568825CE}" destId="{7AF9047E-A4D3-4569-943A-0894A813D9E1}" srcOrd="1" destOrd="0" presId="urn:microsoft.com/office/officeart/2005/8/layout/bProcess4"/>
    <dgm:cxn modelId="{FF32DB5C-05E1-408C-9186-F2FBC834E8C5}" type="presParOf" srcId="{55030533-BE20-4070-8907-867089B142F8}" destId="{006F6F71-9D34-4118-8D93-86B977CB75A7}" srcOrd="29" destOrd="0" presId="urn:microsoft.com/office/officeart/2005/8/layout/bProcess4"/>
    <dgm:cxn modelId="{9FC361C2-63BC-4349-99AB-004E0CE56B43}" type="presParOf" srcId="{55030533-BE20-4070-8907-867089B142F8}" destId="{41E41219-616F-4467-9C24-FCAED83EDFDA}" srcOrd="30" destOrd="0" presId="urn:microsoft.com/office/officeart/2005/8/layout/bProcess4"/>
    <dgm:cxn modelId="{FA5CC805-1524-4A6C-928A-1FABDC3D4604}" type="presParOf" srcId="{41E41219-616F-4467-9C24-FCAED83EDFDA}" destId="{FB6B07E9-F032-4392-8849-A80B01EDC4DE}" srcOrd="0" destOrd="0" presId="urn:microsoft.com/office/officeart/2005/8/layout/bProcess4"/>
    <dgm:cxn modelId="{D94A0D20-DB35-411E-A6AC-7E2F7A85E07A}" type="presParOf" srcId="{41E41219-616F-4467-9C24-FCAED83EDFDA}" destId="{4DF5C7F0-D348-4A93-AA31-BD88B674D8CB}" srcOrd="1" destOrd="0" presId="urn:microsoft.com/office/officeart/2005/8/layout/bProcess4"/>
    <dgm:cxn modelId="{37F1D6A6-D505-4C53-85DF-01CDB7D15DA6}" type="presParOf" srcId="{55030533-BE20-4070-8907-867089B142F8}" destId="{0B6AFD66-BA81-440F-B162-B7F98248F674}" srcOrd="31" destOrd="0" presId="urn:microsoft.com/office/officeart/2005/8/layout/bProcess4"/>
    <dgm:cxn modelId="{7F3934C9-E2C2-4F34-BDAD-14B72F93EF68}" type="presParOf" srcId="{55030533-BE20-4070-8907-867089B142F8}" destId="{C16587D0-9D47-4DCE-B275-E89FCA4FACA2}" srcOrd="32" destOrd="0" presId="urn:microsoft.com/office/officeart/2005/8/layout/bProcess4"/>
    <dgm:cxn modelId="{1CA6DC20-A5DA-4D64-AF0F-A8835424BCFC}" type="presParOf" srcId="{C16587D0-9D47-4DCE-B275-E89FCA4FACA2}" destId="{3FE1F044-5ACB-4D87-9B6F-C49B336D634B}" srcOrd="0" destOrd="0" presId="urn:microsoft.com/office/officeart/2005/8/layout/bProcess4"/>
    <dgm:cxn modelId="{EB1E99AE-6DC8-4A92-99B2-E1C75E62B306}" type="presParOf" srcId="{C16587D0-9D47-4DCE-B275-E89FCA4FACA2}" destId="{B8461D3E-5D74-43F9-9ED8-36D379CFC888}" srcOrd="1" destOrd="0" presId="urn:microsoft.com/office/officeart/2005/8/layout/bProcess4"/>
    <dgm:cxn modelId="{24D9A46D-3DE8-4F91-ADF9-0475CBFB484D}" type="presParOf" srcId="{55030533-BE20-4070-8907-867089B142F8}" destId="{12DD7845-3919-4D06-9A60-64CA352789DD}" srcOrd="33" destOrd="0" presId="urn:microsoft.com/office/officeart/2005/8/layout/bProcess4"/>
    <dgm:cxn modelId="{8321294D-ACE0-440F-B9F9-7B43A6AC5118}" type="presParOf" srcId="{55030533-BE20-4070-8907-867089B142F8}" destId="{E0D67F4E-FA54-43AE-AE3E-BDF730742785}" srcOrd="34" destOrd="0" presId="urn:microsoft.com/office/officeart/2005/8/layout/bProcess4"/>
    <dgm:cxn modelId="{515097B1-AE55-4917-8547-4106E4950AA5}" type="presParOf" srcId="{E0D67F4E-FA54-43AE-AE3E-BDF730742785}" destId="{117EC36A-131F-4C86-BEE2-DD6A516FA9DC}" srcOrd="0" destOrd="0" presId="urn:microsoft.com/office/officeart/2005/8/layout/bProcess4"/>
    <dgm:cxn modelId="{306B8812-E616-44BE-B8B8-7DF4B35EF43F}" type="presParOf" srcId="{E0D67F4E-FA54-43AE-AE3E-BDF730742785}" destId="{1529B6AD-C56E-419B-A605-2D76C346E7E8}" srcOrd="1" destOrd="0" presId="urn:microsoft.com/office/officeart/2005/8/layout/bProcess4"/>
    <dgm:cxn modelId="{B47BD4BB-E5FF-447A-A992-50F2F2789DF9}" type="presParOf" srcId="{55030533-BE20-4070-8907-867089B142F8}" destId="{86DE9009-5D3B-49D3-BB1A-CFCB24FF7893}" srcOrd="35" destOrd="0" presId="urn:microsoft.com/office/officeart/2005/8/layout/bProcess4"/>
    <dgm:cxn modelId="{76EE7BDD-6CDB-4A56-B5F0-57ADC7DAF21E}" type="presParOf" srcId="{55030533-BE20-4070-8907-867089B142F8}" destId="{D290D1BD-0ECA-47F1-8E32-6E0021C4C2A4}" srcOrd="36" destOrd="0" presId="urn:microsoft.com/office/officeart/2005/8/layout/bProcess4"/>
    <dgm:cxn modelId="{C74790B9-31CD-4A64-8A10-7A64D9A36044}" type="presParOf" srcId="{D290D1BD-0ECA-47F1-8E32-6E0021C4C2A4}" destId="{CDAADDC5-692B-4636-904C-23ED57D4D4C5}" srcOrd="0" destOrd="0" presId="urn:microsoft.com/office/officeart/2005/8/layout/bProcess4"/>
    <dgm:cxn modelId="{430530F4-ABFF-4013-B3E5-FBAB4E666307}" type="presParOf" srcId="{D290D1BD-0ECA-47F1-8E32-6E0021C4C2A4}" destId="{2088D361-20F1-46DF-9FA9-764FE8E82328}" srcOrd="1" destOrd="0" presId="urn:microsoft.com/office/officeart/2005/8/layout/bProcess4"/>
    <dgm:cxn modelId="{4ABB46CF-937C-4AA3-AE33-68C9BDB26055}" type="presParOf" srcId="{55030533-BE20-4070-8907-867089B142F8}" destId="{0A5DCDE0-ABA3-4A08-A7E7-C02CCAE99A2A}" srcOrd="37" destOrd="0" presId="urn:microsoft.com/office/officeart/2005/8/layout/bProcess4"/>
    <dgm:cxn modelId="{323BCB70-0819-4FD7-A13A-6EF51D03717E}" type="presParOf" srcId="{55030533-BE20-4070-8907-867089B142F8}" destId="{F6B1779C-082E-4F28-9926-60392BE73310}" srcOrd="38" destOrd="0" presId="urn:microsoft.com/office/officeart/2005/8/layout/bProcess4"/>
    <dgm:cxn modelId="{2EF7A92F-52AD-4A0C-B562-0A6484DF9DB4}" type="presParOf" srcId="{F6B1779C-082E-4F28-9926-60392BE73310}" destId="{CBBAA6E3-D5D6-41A2-8D9C-68469DFC7B6C}" srcOrd="0" destOrd="0" presId="urn:microsoft.com/office/officeart/2005/8/layout/bProcess4"/>
    <dgm:cxn modelId="{87CEC4E7-0187-49E5-8DD2-077553168EF8}" type="presParOf" srcId="{F6B1779C-082E-4F28-9926-60392BE73310}" destId="{061CAF79-F11F-41AF-96DF-7BC690F9E645}" srcOrd="1" destOrd="0" presId="urn:microsoft.com/office/officeart/2005/8/layout/bProcess4"/>
    <dgm:cxn modelId="{A3FD14CE-745F-4227-88A4-BC002B9A0082}" type="presParOf" srcId="{55030533-BE20-4070-8907-867089B142F8}" destId="{47B66624-8260-4018-887C-16AC2B360B2C}" srcOrd="39" destOrd="0" presId="urn:microsoft.com/office/officeart/2005/8/layout/bProcess4"/>
    <dgm:cxn modelId="{7B55731A-2938-4D55-9075-A417C287E7F9}" type="presParOf" srcId="{55030533-BE20-4070-8907-867089B142F8}" destId="{27E85446-D5D9-4C9F-92FB-7485B7ABA302}" srcOrd="40" destOrd="0" presId="urn:microsoft.com/office/officeart/2005/8/layout/bProcess4"/>
    <dgm:cxn modelId="{35104D9E-5996-4D44-9802-7AB7C02FFE26}" type="presParOf" srcId="{27E85446-D5D9-4C9F-92FB-7485B7ABA302}" destId="{07121CD2-1F5B-4471-BA6B-FF947D5A49A2}" srcOrd="0" destOrd="0" presId="urn:microsoft.com/office/officeart/2005/8/layout/bProcess4"/>
    <dgm:cxn modelId="{D8E3C496-9246-491D-88E0-2FEEE1182037}" type="presParOf" srcId="{27E85446-D5D9-4C9F-92FB-7485B7ABA302}" destId="{338A523D-8790-46F7-8A14-BF0E3AA76A19}" srcOrd="1" destOrd="0" presId="urn:microsoft.com/office/officeart/2005/8/layout/bProcess4"/>
    <dgm:cxn modelId="{92BA8FA3-B01A-404F-8971-95723899667C}" type="presParOf" srcId="{55030533-BE20-4070-8907-867089B142F8}" destId="{5497CF3B-5219-4CF5-9763-3775EC982438}" srcOrd="41" destOrd="0" presId="urn:microsoft.com/office/officeart/2005/8/layout/bProcess4"/>
    <dgm:cxn modelId="{A1BB36BC-C28E-425B-8786-B14223516C7B}" type="presParOf" srcId="{55030533-BE20-4070-8907-867089B142F8}" destId="{219C4237-A074-42AD-8378-B82173BE56FB}" srcOrd="42" destOrd="0" presId="urn:microsoft.com/office/officeart/2005/8/layout/bProcess4"/>
    <dgm:cxn modelId="{10E672A2-796F-4C61-9C7B-1CA4F31E6629}" type="presParOf" srcId="{219C4237-A074-42AD-8378-B82173BE56FB}" destId="{39B6BAAC-0561-4ED3-8D97-00374C3831E4}" srcOrd="0" destOrd="0" presId="urn:microsoft.com/office/officeart/2005/8/layout/bProcess4"/>
    <dgm:cxn modelId="{4D5855F5-AC2E-4A33-A953-460445E8850B}" type="presParOf" srcId="{219C4237-A074-42AD-8378-B82173BE56FB}" destId="{B33580D1-B801-4C2B-9F24-18A9DFB281A6}" srcOrd="1" destOrd="0" presId="urn:microsoft.com/office/officeart/2005/8/layout/bProcess4"/>
    <dgm:cxn modelId="{7C26282E-C18A-42EB-8DDF-EB23AB8BC948}" type="presParOf" srcId="{55030533-BE20-4070-8907-867089B142F8}" destId="{3E790FF7-68A9-4FB2-A5CB-F086D58C180E}" srcOrd="43" destOrd="0" presId="urn:microsoft.com/office/officeart/2005/8/layout/bProcess4"/>
    <dgm:cxn modelId="{03C7AD93-FD75-456C-9C58-6F694E32039E}" type="presParOf" srcId="{55030533-BE20-4070-8907-867089B142F8}" destId="{56021002-C7A0-4C02-B9A8-406C7B78BD21}" srcOrd="44" destOrd="0" presId="urn:microsoft.com/office/officeart/2005/8/layout/bProcess4"/>
    <dgm:cxn modelId="{FD980BFC-1034-406C-B08F-CDE4B18929E2}" type="presParOf" srcId="{56021002-C7A0-4C02-B9A8-406C7B78BD21}" destId="{D47DE33E-F3F0-47DA-AD92-3ED4956B0C84}" srcOrd="0" destOrd="0" presId="urn:microsoft.com/office/officeart/2005/8/layout/bProcess4"/>
    <dgm:cxn modelId="{3E279290-AC07-4912-B18A-47E34F11F960}" type="presParOf" srcId="{56021002-C7A0-4C02-B9A8-406C7B78BD21}" destId="{33C18C45-5BA2-40FB-8522-6F4B37014FA6}" srcOrd="1" destOrd="0" presId="urn:microsoft.com/office/officeart/2005/8/layout/bProcess4"/>
    <dgm:cxn modelId="{42F44382-518D-48EE-BB7A-C653C7F434B3}" type="presParOf" srcId="{55030533-BE20-4070-8907-867089B142F8}" destId="{3578912E-FFA6-44C0-85CB-7AB28946F49D}" srcOrd="45" destOrd="0" presId="urn:microsoft.com/office/officeart/2005/8/layout/bProcess4"/>
    <dgm:cxn modelId="{F22AABB8-AF69-41C5-94E9-D671CACA629D}" type="presParOf" srcId="{55030533-BE20-4070-8907-867089B142F8}" destId="{7687A8D4-4871-41A1-AED4-EC0645C67108}" srcOrd="46" destOrd="0" presId="urn:microsoft.com/office/officeart/2005/8/layout/bProcess4"/>
    <dgm:cxn modelId="{69A9B8D1-27DA-4345-8EB8-F05941BB0212}" type="presParOf" srcId="{7687A8D4-4871-41A1-AED4-EC0645C67108}" destId="{CF871B60-08EA-44D4-B41F-3EAACE4D4706}" srcOrd="0" destOrd="0" presId="urn:microsoft.com/office/officeart/2005/8/layout/bProcess4"/>
    <dgm:cxn modelId="{17253F76-6E81-4333-9E3B-F62F4B842FBB}" type="presParOf" srcId="{7687A8D4-4871-41A1-AED4-EC0645C67108}" destId="{2FD8E829-D747-4A63-8BE4-19CD21736F44}" srcOrd="1" destOrd="0" presId="urn:microsoft.com/office/officeart/2005/8/layout/bProcess4"/>
    <dgm:cxn modelId="{20230950-00AC-43AE-BDDC-9596DF2C6D2F}" type="presParOf" srcId="{55030533-BE20-4070-8907-867089B142F8}" destId="{B0B00667-B9AA-49A1-9E18-0489EAE7AFE3}" srcOrd="47" destOrd="0" presId="urn:microsoft.com/office/officeart/2005/8/layout/bProcess4"/>
    <dgm:cxn modelId="{AA6A016B-AFD3-4F8D-9E84-63A8CCDE95A5}" type="presParOf" srcId="{55030533-BE20-4070-8907-867089B142F8}" destId="{A4D6559D-D145-40A3-8DB8-D2AF7896ADDF}" srcOrd="48" destOrd="0" presId="urn:microsoft.com/office/officeart/2005/8/layout/bProcess4"/>
    <dgm:cxn modelId="{6F4BB4DF-9AE6-4B72-BC70-5BBB7A5167DC}" type="presParOf" srcId="{A4D6559D-D145-40A3-8DB8-D2AF7896ADDF}" destId="{67FACF2B-BE64-4A44-B1D9-3B8961178FF8}" srcOrd="0" destOrd="0" presId="urn:microsoft.com/office/officeart/2005/8/layout/bProcess4"/>
    <dgm:cxn modelId="{238AE8DA-3C86-4B8F-B3B0-B785DB115682}" type="presParOf" srcId="{A4D6559D-D145-40A3-8DB8-D2AF7896ADDF}" destId="{DF51B9AF-E1F0-48AE-B60B-CCEC02211257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1B241-EEF9-4B1E-8AFC-2C8C639C3F5D}">
      <dsp:nvSpPr>
        <dsp:cNvPr id="0" name=""/>
        <dsp:cNvSpPr/>
      </dsp:nvSpPr>
      <dsp:spPr>
        <a:xfrm>
          <a:off x="3209175" y="1246363"/>
          <a:ext cx="1924931" cy="182224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Obtained via laboratory results</a:t>
          </a:r>
          <a:endParaRPr lang="en-US" sz="2400" b="1" kern="1200" dirty="0"/>
        </a:p>
      </dsp:txBody>
      <dsp:txXfrm>
        <a:off x="3491075" y="1513224"/>
        <a:ext cx="1361131" cy="1288518"/>
      </dsp:txXfrm>
    </dsp:sp>
    <dsp:sp modelId="{0FFF8C55-C684-43AF-92DB-14937896905E}">
      <dsp:nvSpPr>
        <dsp:cNvPr id="0" name=""/>
        <dsp:cNvSpPr/>
      </dsp:nvSpPr>
      <dsp:spPr>
        <a:xfrm rot="16200000">
          <a:off x="3999886" y="1059914"/>
          <a:ext cx="343509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343509" y="14693"/>
              </a:lnTo>
            </a:path>
          </a:pathLst>
        </a:custGeom>
        <a:noFill/>
        <a:ln w="38100" cap="flat" cmpd="sng" algn="ctr">
          <a:solidFill>
            <a:schemeClr val="accent3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/>
        </a:p>
      </dsp:txBody>
      <dsp:txXfrm>
        <a:off x="4163053" y="1066020"/>
        <a:ext cx="17175" cy="17175"/>
      </dsp:txXfrm>
    </dsp:sp>
    <dsp:sp modelId="{143601D6-7528-42F9-9F88-26B711DF9F83}">
      <dsp:nvSpPr>
        <dsp:cNvPr id="0" name=""/>
        <dsp:cNvSpPr/>
      </dsp:nvSpPr>
      <dsp:spPr>
        <a:xfrm>
          <a:off x="3396270" y="-48665"/>
          <a:ext cx="1550740" cy="95151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DAC Pol % cane</a:t>
          </a:r>
          <a:endParaRPr lang="en-US" sz="2400" b="1" kern="1200" dirty="0"/>
        </a:p>
      </dsp:txBody>
      <dsp:txXfrm>
        <a:off x="3623371" y="90682"/>
        <a:ext cx="1096538" cy="672825"/>
      </dsp:txXfrm>
    </dsp:sp>
    <dsp:sp modelId="{EB5A2B0B-E4D9-4C61-8BCA-1FE8662DBBD3}">
      <dsp:nvSpPr>
        <dsp:cNvPr id="0" name=""/>
        <dsp:cNvSpPr/>
      </dsp:nvSpPr>
      <dsp:spPr>
        <a:xfrm rot="20086650">
          <a:off x="4960476" y="1411287"/>
          <a:ext cx="1528206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1528206" y="14693"/>
              </a:lnTo>
            </a:path>
          </a:pathLst>
        </a:custGeom>
        <a:noFill/>
        <a:ln w="38100" cap="flat" cmpd="sng" algn="ctr">
          <a:solidFill>
            <a:schemeClr val="accent6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/>
        </a:p>
      </dsp:txBody>
      <dsp:txXfrm>
        <a:off x="5686374" y="1387776"/>
        <a:ext cx="76410" cy="76410"/>
      </dsp:txXfrm>
    </dsp:sp>
    <dsp:sp modelId="{6739B444-1C25-401D-BD08-26FAB22E6CB5}">
      <dsp:nvSpPr>
        <dsp:cNvPr id="0" name=""/>
        <dsp:cNvSpPr/>
      </dsp:nvSpPr>
      <dsp:spPr>
        <a:xfrm>
          <a:off x="6336699" y="0"/>
          <a:ext cx="1577947" cy="1532008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DAC Brix % cane</a:t>
          </a:r>
          <a:endParaRPr lang="en-US" sz="2400" b="1" kern="1200" dirty="0"/>
        </a:p>
      </dsp:txBody>
      <dsp:txXfrm>
        <a:off x="6567784" y="224357"/>
        <a:ext cx="1115777" cy="1083294"/>
      </dsp:txXfrm>
    </dsp:sp>
    <dsp:sp modelId="{9E86B1A9-CE2A-4BB4-ADA7-C32203876FAC}">
      <dsp:nvSpPr>
        <dsp:cNvPr id="0" name=""/>
        <dsp:cNvSpPr/>
      </dsp:nvSpPr>
      <dsp:spPr>
        <a:xfrm rot="1451016">
          <a:off x="4994805" y="2749967"/>
          <a:ext cx="1057803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1057803" y="14693"/>
              </a:lnTo>
            </a:path>
          </a:pathLst>
        </a:custGeom>
        <a:noFill/>
        <a:ln w="38100" cap="flat" cmpd="sng" algn="ctr">
          <a:solidFill>
            <a:schemeClr val="accent4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/>
        </a:p>
      </dsp:txBody>
      <dsp:txXfrm>
        <a:off x="5497262" y="2738215"/>
        <a:ext cx="52890" cy="52890"/>
      </dsp:txXfrm>
    </dsp:sp>
    <dsp:sp modelId="{D087D032-B74D-471F-90AF-CA60E442F9F2}">
      <dsp:nvSpPr>
        <dsp:cNvPr id="0" name=""/>
        <dsp:cNvSpPr/>
      </dsp:nvSpPr>
      <dsp:spPr>
        <a:xfrm>
          <a:off x="5904653" y="2470507"/>
          <a:ext cx="1990717" cy="182443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Obtained via laboratory results</a:t>
          </a:r>
          <a:endParaRPr lang="en-US" sz="2400" b="1" kern="1200" dirty="0"/>
        </a:p>
      </dsp:txBody>
      <dsp:txXfrm>
        <a:off x="6196187" y="2737689"/>
        <a:ext cx="1407649" cy="1290068"/>
      </dsp:txXfrm>
    </dsp:sp>
    <dsp:sp modelId="{B9F9511E-688F-4C68-9485-43B076B15FA8}">
      <dsp:nvSpPr>
        <dsp:cNvPr id="0" name=""/>
        <dsp:cNvSpPr/>
      </dsp:nvSpPr>
      <dsp:spPr>
        <a:xfrm rot="9071676">
          <a:off x="2459033" y="2826506"/>
          <a:ext cx="938416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938416" y="14693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/>
        </a:p>
      </dsp:txBody>
      <dsp:txXfrm rot="10800000">
        <a:off x="2904781" y="2817740"/>
        <a:ext cx="46920" cy="46920"/>
      </dsp:txXfrm>
    </dsp:sp>
    <dsp:sp modelId="{CB5BFED1-12CC-4689-8F7B-E702741A18FC}">
      <dsp:nvSpPr>
        <dsp:cNvPr id="0" name=""/>
        <dsp:cNvSpPr/>
      </dsp:nvSpPr>
      <dsp:spPr>
        <a:xfrm>
          <a:off x="504052" y="2592288"/>
          <a:ext cx="2169902" cy="197065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DAC Fibre % cane Brix % bagasse</a:t>
          </a:r>
          <a:endParaRPr lang="en-US" sz="2400" b="1" kern="1200" dirty="0"/>
        </a:p>
      </dsp:txBody>
      <dsp:txXfrm>
        <a:off x="821827" y="2880884"/>
        <a:ext cx="1534352" cy="1393465"/>
      </dsp:txXfrm>
    </dsp:sp>
    <dsp:sp modelId="{5F24FC66-5233-434B-9C08-1C5D9E9798F7}">
      <dsp:nvSpPr>
        <dsp:cNvPr id="0" name=""/>
        <dsp:cNvSpPr/>
      </dsp:nvSpPr>
      <dsp:spPr>
        <a:xfrm rot="5315724">
          <a:off x="3969513" y="3283697"/>
          <a:ext cx="460205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460205" y="14693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/>
        </a:p>
      </dsp:txBody>
      <dsp:txXfrm>
        <a:off x="4188110" y="3286886"/>
        <a:ext cx="23010" cy="23010"/>
      </dsp:txXfrm>
    </dsp:sp>
    <dsp:sp modelId="{AE3A85FD-FFB0-49A6-AFA9-324A630EEB1E}">
      <dsp:nvSpPr>
        <dsp:cNvPr id="0" name=""/>
        <dsp:cNvSpPr/>
      </dsp:nvSpPr>
      <dsp:spPr>
        <a:xfrm>
          <a:off x="3312369" y="3528390"/>
          <a:ext cx="1808132" cy="911877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Pol % bagasse</a:t>
          </a:r>
          <a:endParaRPr lang="en-US" sz="2400" b="1" kern="1200" dirty="0"/>
        </a:p>
      </dsp:txBody>
      <dsp:txXfrm>
        <a:off x="3577164" y="3661931"/>
        <a:ext cx="1278542" cy="644795"/>
      </dsp:txXfrm>
    </dsp:sp>
    <dsp:sp modelId="{0C6C8D5C-6906-46F2-B180-906ACDAAE10C}">
      <dsp:nvSpPr>
        <dsp:cNvPr id="0" name=""/>
        <dsp:cNvSpPr/>
      </dsp:nvSpPr>
      <dsp:spPr>
        <a:xfrm rot="12062139">
          <a:off x="2340059" y="1625363"/>
          <a:ext cx="972287" cy="29387"/>
        </a:xfrm>
        <a:custGeom>
          <a:avLst/>
          <a:gdLst/>
          <a:ahLst/>
          <a:cxnLst/>
          <a:rect l="0" t="0" r="0" b="0"/>
          <a:pathLst>
            <a:path>
              <a:moveTo>
                <a:pt x="0" y="14693"/>
              </a:moveTo>
              <a:lnTo>
                <a:pt x="972287" y="14693"/>
              </a:lnTo>
            </a:path>
          </a:pathLst>
        </a:custGeom>
        <a:noFill/>
        <a:ln w="38100" cap="flat" cmpd="sng" algn="ctr">
          <a:solidFill>
            <a:schemeClr val="accent2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/>
        </a:p>
      </dsp:txBody>
      <dsp:txXfrm rot="10800000">
        <a:off x="2801896" y="1615750"/>
        <a:ext cx="48614" cy="48614"/>
      </dsp:txXfrm>
    </dsp:sp>
    <dsp:sp modelId="{C33CC0E3-7D7A-44B5-8FC8-BA94C00C29FA}">
      <dsp:nvSpPr>
        <dsp:cNvPr id="0" name=""/>
        <dsp:cNvSpPr/>
      </dsp:nvSpPr>
      <dsp:spPr>
        <a:xfrm>
          <a:off x="72011" y="0"/>
          <a:ext cx="2403474" cy="208603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Suspended solids % mixed juice</a:t>
          </a:r>
          <a:endParaRPr lang="en-US" sz="2400" b="1" kern="1200" dirty="0"/>
        </a:p>
      </dsp:txBody>
      <dsp:txXfrm>
        <a:off x="423992" y="305493"/>
        <a:ext cx="1699512" cy="1475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1B879-74E8-463C-A55C-D37DF0B31D21}">
      <dsp:nvSpPr>
        <dsp:cNvPr id="0" name=""/>
        <dsp:cNvSpPr/>
      </dsp:nvSpPr>
      <dsp:spPr>
        <a:xfrm>
          <a:off x="0" y="33"/>
          <a:ext cx="5472608" cy="307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dirty="0" smtClean="0"/>
            <a:t>Water</a:t>
          </a:r>
          <a:endParaRPr lang="en-US" sz="2400" b="1" kern="1200" dirty="0"/>
        </a:p>
      </dsp:txBody>
      <dsp:txXfrm>
        <a:off x="15032" y="15065"/>
        <a:ext cx="5442544" cy="277860"/>
      </dsp:txXfrm>
    </dsp:sp>
    <dsp:sp modelId="{CD99E1EC-A8DF-46BF-B730-86A61D0A573F}">
      <dsp:nvSpPr>
        <dsp:cNvPr id="0" name=""/>
        <dsp:cNvSpPr/>
      </dsp:nvSpPr>
      <dsp:spPr>
        <a:xfrm>
          <a:off x="0" y="315538"/>
          <a:ext cx="5472608" cy="3079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Brix</a:t>
          </a:r>
          <a:endParaRPr lang="en-ZA" sz="2400" b="1" kern="1200" dirty="0" smtClean="0"/>
        </a:p>
      </dsp:txBody>
      <dsp:txXfrm>
        <a:off x="15032" y="330570"/>
        <a:ext cx="5442544" cy="277860"/>
      </dsp:txXfrm>
    </dsp:sp>
    <dsp:sp modelId="{4B49F2BD-B00A-4020-A80D-29D9CD8B2155}">
      <dsp:nvSpPr>
        <dsp:cNvPr id="0" name=""/>
        <dsp:cNvSpPr/>
      </dsp:nvSpPr>
      <dsp:spPr>
        <a:xfrm>
          <a:off x="0" y="631042"/>
          <a:ext cx="5472608" cy="3079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Moisture</a:t>
          </a:r>
          <a:endParaRPr lang="en-ZA" sz="2400" b="1" kern="1200" dirty="0" smtClean="0"/>
        </a:p>
      </dsp:txBody>
      <dsp:txXfrm>
        <a:off x="15032" y="646074"/>
        <a:ext cx="5442544" cy="277860"/>
      </dsp:txXfrm>
    </dsp:sp>
    <dsp:sp modelId="{1E4DDA9B-60A6-4DF0-9090-BC28BA54ED6D}">
      <dsp:nvSpPr>
        <dsp:cNvPr id="0" name=""/>
        <dsp:cNvSpPr/>
      </dsp:nvSpPr>
      <dsp:spPr>
        <a:xfrm>
          <a:off x="0" y="946547"/>
          <a:ext cx="5472608" cy="3079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Fibre</a:t>
          </a:r>
          <a:endParaRPr lang="en-ZA" sz="2400" b="1" kern="1200" dirty="0" smtClean="0"/>
        </a:p>
      </dsp:txBody>
      <dsp:txXfrm>
        <a:off x="15032" y="961579"/>
        <a:ext cx="5442544" cy="277860"/>
      </dsp:txXfrm>
    </dsp:sp>
    <dsp:sp modelId="{9B704224-63C3-49B3-9123-8B7E8C72FDCE}">
      <dsp:nvSpPr>
        <dsp:cNvPr id="0" name=""/>
        <dsp:cNvSpPr/>
      </dsp:nvSpPr>
      <dsp:spPr>
        <a:xfrm>
          <a:off x="0" y="1262051"/>
          <a:ext cx="5472608" cy="3079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Pol in mixed juice</a:t>
          </a:r>
          <a:endParaRPr lang="en-ZA" sz="2400" b="1" kern="1200" dirty="0" smtClean="0"/>
        </a:p>
      </dsp:txBody>
      <dsp:txXfrm>
        <a:off x="15032" y="1277083"/>
        <a:ext cx="5442544" cy="277860"/>
      </dsp:txXfrm>
    </dsp:sp>
    <dsp:sp modelId="{9B868359-1149-4793-9383-E91E0F700762}">
      <dsp:nvSpPr>
        <dsp:cNvPr id="0" name=""/>
        <dsp:cNvSpPr/>
      </dsp:nvSpPr>
      <dsp:spPr>
        <a:xfrm>
          <a:off x="0" y="1577556"/>
          <a:ext cx="5472608" cy="307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Brix in mixed juice</a:t>
          </a:r>
          <a:endParaRPr lang="en-ZA" sz="2400" b="1" kern="1200" dirty="0" smtClean="0"/>
        </a:p>
      </dsp:txBody>
      <dsp:txXfrm>
        <a:off x="15032" y="1592588"/>
        <a:ext cx="5442544" cy="277860"/>
      </dsp:txXfrm>
    </dsp:sp>
    <dsp:sp modelId="{7354B0CD-49B3-4BEE-86AE-3CC82F28D310}">
      <dsp:nvSpPr>
        <dsp:cNvPr id="0" name=""/>
        <dsp:cNvSpPr/>
      </dsp:nvSpPr>
      <dsp:spPr>
        <a:xfrm>
          <a:off x="0" y="1893060"/>
          <a:ext cx="5472608" cy="3079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Suspended solids in mixed juice</a:t>
          </a:r>
          <a:endParaRPr lang="en-ZA" sz="2400" b="1" kern="1200" dirty="0" smtClean="0"/>
        </a:p>
      </dsp:txBody>
      <dsp:txXfrm>
        <a:off x="15032" y="1908092"/>
        <a:ext cx="5442544" cy="277860"/>
      </dsp:txXfrm>
    </dsp:sp>
    <dsp:sp modelId="{EE90B1E8-7686-4DFC-8C43-C438B346C5C7}">
      <dsp:nvSpPr>
        <dsp:cNvPr id="0" name=""/>
        <dsp:cNvSpPr/>
      </dsp:nvSpPr>
      <dsp:spPr>
        <a:xfrm>
          <a:off x="0" y="2208565"/>
          <a:ext cx="5472608" cy="3079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Corrected pol in mixed juice</a:t>
          </a:r>
          <a:endParaRPr lang="en-ZA" sz="2400" b="1" kern="1200" dirty="0" smtClean="0"/>
        </a:p>
      </dsp:txBody>
      <dsp:txXfrm>
        <a:off x="15032" y="2223597"/>
        <a:ext cx="5442544" cy="277860"/>
      </dsp:txXfrm>
    </dsp:sp>
    <dsp:sp modelId="{E80B8731-28BC-4FB9-99B5-A5D5A1EA1061}">
      <dsp:nvSpPr>
        <dsp:cNvPr id="0" name=""/>
        <dsp:cNvSpPr/>
      </dsp:nvSpPr>
      <dsp:spPr>
        <a:xfrm>
          <a:off x="0" y="2524069"/>
          <a:ext cx="5472608" cy="3079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Corrected brix in mixed juice</a:t>
          </a:r>
          <a:endParaRPr lang="en-ZA" sz="2400" b="1" kern="1200" dirty="0" smtClean="0"/>
        </a:p>
      </dsp:txBody>
      <dsp:txXfrm>
        <a:off x="15032" y="2539101"/>
        <a:ext cx="5442544" cy="277860"/>
      </dsp:txXfrm>
    </dsp:sp>
    <dsp:sp modelId="{31826F51-3DB2-4725-81DF-D73B37428532}">
      <dsp:nvSpPr>
        <dsp:cNvPr id="0" name=""/>
        <dsp:cNvSpPr/>
      </dsp:nvSpPr>
      <dsp:spPr>
        <a:xfrm>
          <a:off x="0" y="2839574"/>
          <a:ext cx="5472608" cy="3079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Pol in cane (Mass balance pol)</a:t>
          </a:r>
          <a:endParaRPr lang="en-ZA" sz="2400" b="1" kern="1200" dirty="0" smtClean="0"/>
        </a:p>
      </dsp:txBody>
      <dsp:txXfrm>
        <a:off x="15032" y="2854606"/>
        <a:ext cx="5442544" cy="277860"/>
      </dsp:txXfrm>
    </dsp:sp>
    <dsp:sp modelId="{3F306766-8344-4C20-ADDB-49532158DDD7}">
      <dsp:nvSpPr>
        <dsp:cNvPr id="0" name=""/>
        <dsp:cNvSpPr/>
      </dsp:nvSpPr>
      <dsp:spPr>
        <a:xfrm>
          <a:off x="0" y="3155078"/>
          <a:ext cx="5472608" cy="307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Brix in cane (Mass balance brix)</a:t>
          </a:r>
          <a:endParaRPr lang="en-ZA" sz="2400" b="1" kern="1200" dirty="0" smtClean="0"/>
        </a:p>
      </dsp:txBody>
      <dsp:txXfrm>
        <a:off x="15032" y="3170110"/>
        <a:ext cx="5442544" cy="277860"/>
      </dsp:txXfrm>
    </dsp:sp>
    <dsp:sp modelId="{050F6B47-D8D0-4B1B-B4FB-8F675ED96228}">
      <dsp:nvSpPr>
        <dsp:cNvPr id="0" name=""/>
        <dsp:cNvSpPr/>
      </dsp:nvSpPr>
      <dsp:spPr>
        <a:xfrm>
          <a:off x="0" y="3470583"/>
          <a:ext cx="5472608" cy="3079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DAC fibre in cane</a:t>
          </a:r>
          <a:endParaRPr lang="en-ZA" sz="2400" b="1" kern="1200" dirty="0" smtClean="0"/>
        </a:p>
      </dsp:txBody>
      <dsp:txXfrm>
        <a:off x="15032" y="3485615"/>
        <a:ext cx="5442544" cy="277860"/>
      </dsp:txXfrm>
    </dsp:sp>
    <dsp:sp modelId="{0293AF29-5A81-46D7-83EE-C96223928250}">
      <dsp:nvSpPr>
        <dsp:cNvPr id="0" name=""/>
        <dsp:cNvSpPr/>
      </dsp:nvSpPr>
      <dsp:spPr>
        <a:xfrm>
          <a:off x="0" y="3786087"/>
          <a:ext cx="5472608" cy="3079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DAC brix in cane</a:t>
          </a:r>
          <a:endParaRPr lang="en-ZA" sz="2400" b="1" kern="1200" dirty="0" smtClean="0"/>
        </a:p>
      </dsp:txBody>
      <dsp:txXfrm>
        <a:off x="15032" y="3801119"/>
        <a:ext cx="5442544" cy="277860"/>
      </dsp:txXfrm>
    </dsp:sp>
    <dsp:sp modelId="{EE2BF976-3D5C-4155-B792-D6DAA311ED98}">
      <dsp:nvSpPr>
        <dsp:cNvPr id="0" name=""/>
        <dsp:cNvSpPr/>
      </dsp:nvSpPr>
      <dsp:spPr>
        <a:xfrm>
          <a:off x="0" y="4101592"/>
          <a:ext cx="5472608" cy="3079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DAC pol in cane</a:t>
          </a:r>
          <a:endParaRPr lang="en-ZA" sz="2400" b="1" kern="1200" dirty="0" smtClean="0"/>
        </a:p>
      </dsp:txBody>
      <dsp:txXfrm>
        <a:off x="15032" y="4116624"/>
        <a:ext cx="5442544" cy="277860"/>
      </dsp:txXfrm>
    </dsp:sp>
    <dsp:sp modelId="{FEF186D9-02C0-42A5-B8A9-C34291B0C29E}">
      <dsp:nvSpPr>
        <dsp:cNvPr id="0" name=""/>
        <dsp:cNvSpPr/>
      </dsp:nvSpPr>
      <dsp:spPr>
        <a:xfrm>
          <a:off x="0" y="4417096"/>
          <a:ext cx="5472608" cy="3079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Cane per hour</a:t>
          </a:r>
          <a:endParaRPr lang="en-ZA" sz="2400" b="1" kern="1200" dirty="0" smtClean="0"/>
        </a:p>
      </dsp:txBody>
      <dsp:txXfrm>
        <a:off x="15032" y="4432128"/>
        <a:ext cx="5442544" cy="277860"/>
      </dsp:txXfrm>
    </dsp:sp>
    <dsp:sp modelId="{20B07158-DCAD-44DC-B428-0669A1C53520}">
      <dsp:nvSpPr>
        <dsp:cNvPr id="0" name=""/>
        <dsp:cNvSpPr/>
      </dsp:nvSpPr>
      <dsp:spPr>
        <a:xfrm>
          <a:off x="0" y="4732601"/>
          <a:ext cx="5472608" cy="3079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400" b="1" kern="1200" smtClean="0"/>
            <a:t>Fibre per hour</a:t>
          </a:r>
          <a:endParaRPr lang="en-ZA" sz="2400" b="1" kern="1200" dirty="0" smtClean="0"/>
        </a:p>
      </dsp:txBody>
      <dsp:txXfrm>
        <a:off x="15032" y="4747633"/>
        <a:ext cx="5442544" cy="2778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532F8-040F-4899-B5F2-6FD630956C2C}">
      <dsp:nvSpPr>
        <dsp:cNvPr id="0" name=""/>
        <dsp:cNvSpPr/>
      </dsp:nvSpPr>
      <dsp:spPr>
        <a:xfrm>
          <a:off x="0" y="4064"/>
          <a:ext cx="7200800" cy="2494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/>
            <a:t>Fibre % bagasse</a:t>
          </a:r>
          <a:endParaRPr lang="en-US" sz="1800" b="1" kern="1200" dirty="0"/>
        </a:p>
      </dsp:txBody>
      <dsp:txXfrm>
        <a:off x="12176" y="16240"/>
        <a:ext cx="7176448" cy="225072"/>
      </dsp:txXfrm>
    </dsp:sp>
    <dsp:sp modelId="{F7219EBF-8C9E-4C20-B1DD-AE89A395B40E}">
      <dsp:nvSpPr>
        <dsp:cNvPr id="0" name=""/>
        <dsp:cNvSpPr/>
      </dsp:nvSpPr>
      <dsp:spPr>
        <a:xfrm>
          <a:off x="0" y="261786"/>
          <a:ext cx="7200800" cy="2494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Pol % cane</a:t>
          </a:r>
          <a:endParaRPr lang="en-ZA" sz="1800" b="1" kern="1200" dirty="0" smtClean="0"/>
        </a:p>
      </dsp:txBody>
      <dsp:txXfrm>
        <a:off x="12176" y="273962"/>
        <a:ext cx="7176448" cy="225072"/>
      </dsp:txXfrm>
    </dsp:sp>
    <dsp:sp modelId="{7533E824-F94A-42EF-B284-B3F1B842E7BE}">
      <dsp:nvSpPr>
        <dsp:cNvPr id="0" name=""/>
        <dsp:cNvSpPr/>
      </dsp:nvSpPr>
      <dsp:spPr>
        <a:xfrm>
          <a:off x="0" y="519507"/>
          <a:ext cx="7200800" cy="2494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Fibre % cane</a:t>
          </a:r>
          <a:endParaRPr lang="en-ZA" sz="1800" b="1" kern="1200" dirty="0" smtClean="0"/>
        </a:p>
      </dsp:txBody>
      <dsp:txXfrm>
        <a:off x="12176" y="531683"/>
        <a:ext cx="7176448" cy="225072"/>
      </dsp:txXfrm>
    </dsp:sp>
    <dsp:sp modelId="{45CA3771-2E25-4109-B886-F627A2E9F8AD}">
      <dsp:nvSpPr>
        <dsp:cNvPr id="0" name=""/>
        <dsp:cNvSpPr/>
      </dsp:nvSpPr>
      <dsp:spPr>
        <a:xfrm>
          <a:off x="0" y="777229"/>
          <a:ext cx="7200800" cy="2494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Brix % cane</a:t>
          </a:r>
          <a:endParaRPr lang="en-ZA" sz="1800" b="1" kern="1200" dirty="0" smtClean="0"/>
        </a:p>
      </dsp:txBody>
      <dsp:txXfrm>
        <a:off x="12176" y="789405"/>
        <a:ext cx="7176448" cy="225072"/>
      </dsp:txXfrm>
    </dsp:sp>
    <dsp:sp modelId="{2ACC3ADF-C9FA-4EE8-ABDE-BEE0ECF70A6A}">
      <dsp:nvSpPr>
        <dsp:cNvPr id="0" name=""/>
        <dsp:cNvSpPr/>
      </dsp:nvSpPr>
      <dsp:spPr>
        <a:xfrm>
          <a:off x="0" y="1034951"/>
          <a:ext cx="7200800" cy="2494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Fibre in bagasse % cane (uncorrected)</a:t>
          </a:r>
          <a:endParaRPr lang="en-ZA" sz="1800" b="1" kern="1200" dirty="0" smtClean="0"/>
        </a:p>
      </dsp:txBody>
      <dsp:txXfrm>
        <a:off x="12176" y="1047127"/>
        <a:ext cx="7176448" cy="225072"/>
      </dsp:txXfrm>
    </dsp:sp>
    <dsp:sp modelId="{85658B24-30B8-41EA-925A-609AF6FB54BA}">
      <dsp:nvSpPr>
        <dsp:cNvPr id="0" name=""/>
        <dsp:cNvSpPr/>
      </dsp:nvSpPr>
      <dsp:spPr>
        <a:xfrm>
          <a:off x="0" y="1292672"/>
          <a:ext cx="7200800" cy="2494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Imbibition % fibre</a:t>
          </a:r>
          <a:endParaRPr lang="en-ZA" sz="1800" b="1" kern="1200" dirty="0" smtClean="0"/>
        </a:p>
      </dsp:txBody>
      <dsp:txXfrm>
        <a:off x="12176" y="1304848"/>
        <a:ext cx="7176448" cy="225072"/>
      </dsp:txXfrm>
    </dsp:sp>
    <dsp:sp modelId="{B64C4B91-553A-4F5E-BB31-3CF52D9D74E1}">
      <dsp:nvSpPr>
        <dsp:cNvPr id="0" name=""/>
        <dsp:cNvSpPr/>
      </dsp:nvSpPr>
      <dsp:spPr>
        <a:xfrm>
          <a:off x="0" y="1550394"/>
          <a:ext cx="7200800" cy="2494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Corrected brix % mixed juice</a:t>
          </a:r>
          <a:endParaRPr lang="en-ZA" sz="1800" b="1" kern="1200" dirty="0" smtClean="0"/>
        </a:p>
      </dsp:txBody>
      <dsp:txXfrm>
        <a:off x="12176" y="1562570"/>
        <a:ext cx="7176448" cy="225072"/>
      </dsp:txXfrm>
    </dsp:sp>
    <dsp:sp modelId="{CB7E3775-F8D5-4547-B839-4010FE471990}">
      <dsp:nvSpPr>
        <dsp:cNvPr id="0" name=""/>
        <dsp:cNvSpPr/>
      </dsp:nvSpPr>
      <dsp:spPr>
        <a:xfrm>
          <a:off x="0" y="1808116"/>
          <a:ext cx="7200800" cy="2494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Corrected pol % mixed juice</a:t>
          </a:r>
          <a:endParaRPr lang="en-ZA" sz="1800" b="1" kern="1200" dirty="0" smtClean="0"/>
        </a:p>
      </dsp:txBody>
      <dsp:txXfrm>
        <a:off x="12176" y="1820292"/>
        <a:ext cx="7176448" cy="225072"/>
      </dsp:txXfrm>
    </dsp:sp>
    <dsp:sp modelId="{727DFCF9-4481-4DBE-BC00-5229F4E4ED74}">
      <dsp:nvSpPr>
        <dsp:cNvPr id="0" name=""/>
        <dsp:cNvSpPr/>
      </dsp:nvSpPr>
      <dsp:spPr>
        <a:xfrm>
          <a:off x="0" y="2065837"/>
          <a:ext cx="7200800" cy="2494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Purity of mixed juice</a:t>
          </a:r>
          <a:endParaRPr lang="en-ZA" sz="1800" b="1" kern="1200" dirty="0" smtClean="0"/>
        </a:p>
      </dsp:txBody>
      <dsp:txXfrm>
        <a:off x="12176" y="2078013"/>
        <a:ext cx="7176448" cy="225072"/>
      </dsp:txXfrm>
    </dsp:sp>
    <dsp:sp modelId="{4E42B2EB-BF20-4403-9300-3C55BB6B7EE7}">
      <dsp:nvSpPr>
        <dsp:cNvPr id="0" name=""/>
        <dsp:cNvSpPr/>
      </dsp:nvSpPr>
      <dsp:spPr>
        <a:xfrm>
          <a:off x="0" y="2323559"/>
          <a:ext cx="7200800" cy="2494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Mixed juice % cane</a:t>
          </a:r>
          <a:endParaRPr lang="en-ZA" sz="1800" b="1" kern="1200" dirty="0" smtClean="0"/>
        </a:p>
      </dsp:txBody>
      <dsp:txXfrm>
        <a:off x="12176" y="2335735"/>
        <a:ext cx="7176448" cy="225072"/>
      </dsp:txXfrm>
    </dsp:sp>
    <dsp:sp modelId="{8B0F16F5-C88A-4421-87FE-8F20B948F01F}">
      <dsp:nvSpPr>
        <dsp:cNvPr id="0" name=""/>
        <dsp:cNvSpPr/>
      </dsp:nvSpPr>
      <dsp:spPr>
        <a:xfrm>
          <a:off x="0" y="2581281"/>
          <a:ext cx="7200800" cy="2494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Imbibition % cane</a:t>
          </a:r>
          <a:endParaRPr lang="en-ZA" sz="1800" b="1" kern="1200" dirty="0" smtClean="0"/>
        </a:p>
      </dsp:txBody>
      <dsp:txXfrm>
        <a:off x="12176" y="2593457"/>
        <a:ext cx="7176448" cy="225072"/>
      </dsp:txXfrm>
    </dsp:sp>
    <dsp:sp modelId="{E2E366C0-F8B0-4D83-9159-7E9ADCEC0DFF}">
      <dsp:nvSpPr>
        <dsp:cNvPr id="0" name=""/>
        <dsp:cNvSpPr/>
      </dsp:nvSpPr>
      <dsp:spPr>
        <a:xfrm>
          <a:off x="0" y="2839002"/>
          <a:ext cx="7200800" cy="2494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Pol % cane by material balance (Pol % cane by mass balance)</a:t>
          </a:r>
          <a:endParaRPr lang="en-ZA" sz="1800" b="1" kern="1200" dirty="0" smtClean="0"/>
        </a:p>
      </dsp:txBody>
      <dsp:txXfrm>
        <a:off x="12176" y="2851178"/>
        <a:ext cx="7176448" cy="225072"/>
      </dsp:txXfrm>
    </dsp:sp>
    <dsp:sp modelId="{27DF428B-9300-4799-B034-65B686BD55A3}">
      <dsp:nvSpPr>
        <dsp:cNvPr id="0" name=""/>
        <dsp:cNvSpPr/>
      </dsp:nvSpPr>
      <dsp:spPr>
        <a:xfrm>
          <a:off x="0" y="3096724"/>
          <a:ext cx="7200800" cy="2494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Brix % material balance (Brix % by mass balance)</a:t>
          </a:r>
          <a:endParaRPr lang="en-ZA" sz="1800" b="1" kern="1200" dirty="0" smtClean="0"/>
        </a:p>
      </dsp:txBody>
      <dsp:txXfrm>
        <a:off x="12176" y="3108900"/>
        <a:ext cx="7176448" cy="225072"/>
      </dsp:txXfrm>
    </dsp:sp>
    <dsp:sp modelId="{CD9597C3-F55F-4F9F-9C8D-8704A6D0EB99}">
      <dsp:nvSpPr>
        <dsp:cNvPr id="0" name=""/>
        <dsp:cNvSpPr/>
      </dsp:nvSpPr>
      <dsp:spPr>
        <a:xfrm>
          <a:off x="0" y="3354446"/>
          <a:ext cx="7200800" cy="2494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Pol factor</a:t>
          </a:r>
          <a:endParaRPr lang="en-ZA" sz="1800" b="1" kern="1200" dirty="0" smtClean="0"/>
        </a:p>
      </dsp:txBody>
      <dsp:txXfrm>
        <a:off x="12176" y="3366622"/>
        <a:ext cx="7176448" cy="225072"/>
      </dsp:txXfrm>
    </dsp:sp>
    <dsp:sp modelId="{F93EFFE2-5199-4D44-94AA-6BE73589EE6D}">
      <dsp:nvSpPr>
        <dsp:cNvPr id="0" name=""/>
        <dsp:cNvSpPr/>
      </dsp:nvSpPr>
      <dsp:spPr>
        <a:xfrm>
          <a:off x="0" y="3612167"/>
          <a:ext cx="7200800" cy="249424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Brix factor</a:t>
          </a:r>
          <a:endParaRPr lang="en-ZA" sz="1800" b="1" kern="1200" dirty="0" smtClean="0"/>
        </a:p>
      </dsp:txBody>
      <dsp:txXfrm>
        <a:off x="12176" y="3624343"/>
        <a:ext cx="7176448" cy="225072"/>
      </dsp:txXfrm>
    </dsp:sp>
    <dsp:sp modelId="{582D0D3F-6386-4DB9-ADBA-62A4A1AE9F15}">
      <dsp:nvSpPr>
        <dsp:cNvPr id="0" name=""/>
        <dsp:cNvSpPr/>
      </dsp:nvSpPr>
      <dsp:spPr>
        <a:xfrm>
          <a:off x="0" y="3869889"/>
          <a:ext cx="7200800" cy="24942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Fibre factor</a:t>
          </a:r>
          <a:endParaRPr lang="en-ZA" sz="1800" b="1" kern="1200" dirty="0" smtClean="0"/>
        </a:p>
      </dsp:txBody>
      <dsp:txXfrm>
        <a:off x="12176" y="3882065"/>
        <a:ext cx="7176448" cy="225072"/>
      </dsp:txXfrm>
    </dsp:sp>
    <dsp:sp modelId="{CA95EDC9-332A-4D95-8058-43A4E606EA81}">
      <dsp:nvSpPr>
        <dsp:cNvPr id="0" name=""/>
        <dsp:cNvSpPr/>
      </dsp:nvSpPr>
      <dsp:spPr>
        <a:xfrm>
          <a:off x="0" y="4127611"/>
          <a:ext cx="7200800" cy="24942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Bagasse Purity</a:t>
          </a:r>
          <a:endParaRPr lang="en-ZA" sz="1800" b="1" kern="1200" dirty="0" smtClean="0"/>
        </a:p>
      </dsp:txBody>
      <dsp:txXfrm>
        <a:off x="12176" y="4139787"/>
        <a:ext cx="7176448" cy="225072"/>
      </dsp:txXfrm>
    </dsp:sp>
    <dsp:sp modelId="{089F75CF-D40F-4FED-805A-04145459E0F8}">
      <dsp:nvSpPr>
        <dsp:cNvPr id="0" name=""/>
        <dsp:cNvSpPr/>
      </dsp:nvSpPr>
      <dsp:spPr>
        <a:xfrm>
          <a:off x="0" y="4385333"/>
          <a:ext cx="7200800" cy="24942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Material balance cane purity</a:t>
          </a:r>
          <a:endParaRPr lang="en-ZA" sz="1800" b="1" kern="1200" dirty="0" smtClean="0"/>
        </a:p>
      </dsp:txBody>
      <dsp:txXfrm>
        <a:off x="12176" y="4397509"/>
        <a:ext cx="7176448" cy="225072"/>
      </dsp:txXfrm>
    </dsp:sp>
    <dsp:sp modelId="{8ED771A7-D04B-4E1E-BFEB-1DC31833D5DC}">
      <dsp:nvSpPr>
        <dsp:cNvPr id="0" name=""/>
        <dsp:cNvSpPr/>
      </dsp:nvSpPr>
      <dsp:spPr>
        <a:xfrm>
          <a:off x="0" y="4643054"/>
          <a:ext cx="7200800" cy="24942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smtClean="0"/>
            <a:t>DAC purity </a:t>
          </a:r>
          <a:endParaRPr lang="en-US" sz="1800" b="1" kern="1200"/>
        </a:p>
      </dsp:txBody>
      <dsp:txXfrm>
        <a:off x="12176" y="4655230"/>
        <a:ext cx="7176448" cy="2250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137CC-7956-4FD4-AFC2-DEB217E9C8E8}">
      <dsp:nvSpPr>
        <dsp:cNvPr id="0" name=""/>
        <dsp:cNvSpPr/>
      </dsp:nvSpPr>
      <dsp:spPr>
        <a:xfrm>
          <a:off x="0" y="708753"/>
          <a:ext cx="8280400" cy="10073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200" b="1" kern="1200" dirty="0" smtClean="0"/>
            <a:t>Extraction</a:t>
          </a:r>
          <a:endParaRPr lang="en-US" sz="4200" b="1" kern="1200" dirty="0"/>
        </a:p>
      </dsp:txBody>
      <dsp:txXfrm>
        <a:off x="49176" y="757929"/>
        <a:ext cx="8182048" cy="909018"/>
      </dsp:txXfrm>
    </dsp:sp>
    <dsp:sp modelId="{22E13A2D-7FFF-4EEA-B2DC-EC83A7842214}">
      <dsp:nvSpPr>
        <dsp:cNvPr id="0" name=""/>
        <dsp:cNvSpPr/>
      </dsp:nvSpPr>
      <dsp:spPr>
        <a:xfrm>
          <a:off x="0" y="1837083"/>
          <a:ext cx="8280400" cy="10073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200" b="1" kern="1200" smtClean="0"/>
            <a:t>Corrected reduced extraction (CRE)</a:t>
          </a:r>
          <a:endParaRPr lang="en-ZA" sz="4200" b="1" kern="1200" dirty="0" smtClean="0"/>
        </a:p>
      </dsp:txBody>
      <dsp:txXfrm>
        <a:off x="49176" y="1886259"/>
        <a:ext cx="8182048" cy="909018"/>
      </dsp:txXfrm>
    </dsp:sp>
    <dsp:sp modelId="{28F597DE-DC54-4992-A215-CF52A9BCED2E}">
      <dsp:nvSpPr>
        <dsp:cNvPr id="0" name=""/>
        <dsp:cNvSpPr/>
      </dsp:nvSpPr>
      <dsp:spPr>
        <a:xfrm>
          <a:off x="0" y="2965413"/>
          <a:ext cx="8280400" cy="10073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4200" b="1" kern="1200" smtClean="0"/>
            <a:t>Boiling house recovery</a:t>
          </a:r>
          <a:endParaRPr lang="en-US" sz="4200" b="1" kern="1200" dirty="0"/>
        </a:p>
      </dsp:txBody>
      <dsp:txXfrm>
        <a:off x="49176" y="3014589"/>
        <a:ext cx="8182048" cy="9090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60F92-8B9F-427C-A9F4-72542EC09FA3}">
      <dsp:nvSpPr>
        <dsp:cNvPr id="0" name=""/>
        <dsp:cNvSpPr/>
      </dsp:nvSpPr>
      <dsp:spPr>
        <a:xfrm rot="5400000">
          <a:off x="-175126" y="641039"/>
          <a:ext cx="998549" cy="1205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F283F6-06AC-4A52-A50A-21FA6DC40458}">
      <dsp:nvSpPr>
        <dsp:cNvPr id="0" name=""/>
        <dsp:cNvSpPr/>
      </dsp:nvSpPr>
      <dsp:spPr>
        <a:xfrm>
          <a:off x="53555" y="2250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</a:t>
          </a:r>
          <a:r>
            <a:rPr lang="en-US" sz="2000" b="1" kern="1200" dirty="0" err="1" smtClean="0"/>
            <a:t>fibre</a:t>
          </a:r>
          <a:r>
            <a:rPr lang="en-US" sz="2000" b="1" kern="1200" dirty="0" smtClean="0"/>
            <a:t> in cane</a:t>
          </a:r>
        </a:p>
      </dsp:txBody>
      <dsp:txXfrm>
        <a:off x="77084" y="25779"/>
        <a:ext cx="1291840" cy="756281"/>
      </dsp:txXfrm>
    </dsp:sp>
    <dsp:sp modelId="{3AD8A54F-22C3-4969-B044-A08B2EB7C326}">
      <dsp:nvSpPr>
        <dsp:cNvPr id="0" name=""/>
        <dsp:cNvSpPr/>
      </dsp:nvSpPr>
      <dsp:spPr>
        <a:xfrm rot="5400000">
          <a:off x="-175126" y="1645213"/>
          <a:ext cx="998549" cy="1205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1CE0BCB-582D-4764-963A-3AEA477203A3}">
      <dsp:nvSpPr>
        <dsp:cNvPr id="0" name=""/>
        <dsp:cNvSpPr/>
      </dsp:nvSpPr>
      <dsp:spPr>
        <a:xfrm>
          <a:off x="53555" y="1006424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suspended solids</a:t>
          </a:r>
          <a:endParaRPr lang="en-US" sz="2000" b="1" kern="1200" dirty="0"/>
        </a:p>
      </dsp:txBody>
      <dsp:txXfrm>
        <a:off x="77084" y="1029953"/>
        <a:ext cx="1291840" cy="756281"/>
      </dsp:txXfrm>
    </dsp:sp>
    <dsp:sp modelId="{06FB02FF-ECD8-4D05-87E6-ABB18AB2F23D}">
      <dsp:nvSpPr>
        <dsp:cNvPr id="0" name=""/>
        <dsp:cNvSpPr/>
      </dsp:nvSpPr>
      <dsp:spPr>
        <a:xfrm rot="5400000">
          <a:off x="-175126" y="2649387"/>
          <a:ext cx="998549" cy="1205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CF9492-4D16-4460-BF78-C38FB49E02F7}">
      <dsp:nvSpPr>
        <dsp:cNvPr id="0" name=""/>
        <dsp:cNvSpPr/>
      </dsp:nvSpPr>
      <dsp:spPr>
        <a:xfrm>
          <a:off x="53555" y="2010598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</a:t>
          </a:r>
          <a:r>
            <a:rPr lang="en-US" sz="2000" b="1" kern="1200" dirty="0" err="1" smtClean="0"/>
            <a:t>fibre</a:t>
          </a:r>
          <a:r>
            <a:rPr lang="en-US" sz="2000" b="1" kern="1200" dirty="0" smtClean="0"/>
            <a:t> in bagasse</a:t>
          </a:r>
          <a:endParaRPr lang="en-US" sz="2000" b="1" kern="1200" dirty="0"/>
        </a:p>
      </dsp:txBody>
      <dsp:txXfrm>
        <a:off x="77084" y="2034127"/>
        <a:ext cx="1291840" cy="756281"/>
      </dsp:txXfrm>
    </dsp:sp>
    <dsp:sp modelId="{8430ACE3-2CBB-4ADD-8404-16A90F6B9405}">
      <dsp:nvSpPr>
        <dsp:cNvPr id="0" name=""/>
        <dsp:cNvSpPr/>
      </dsp:nvSpPr>
      <dsp:spPr>
        <a:xfrm rot="5400000">
          <a:off x="-175126" y="3653561"/>
          <a:ext cx="998549" cy="1205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AE4F9EA-1E73-414F-BE1A-E5EB68EBDDB1}">
      <dsp:nvSpPr>
        <dsp:cNvPr id="0" name=""/>
        <dsp:cNvSpPr/>
      </dsp:nvSpPr>
      <dsp:spPr>
        <a:xfrm>
          <a:off x="53555" y="3014772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Fibre</a:t>
          </a:r>
          <a:r>
            <a:rPr lang="en-US" sz="2000" b="1" kern="1200" dirty="0" smtClean="0"/>
            <a:t>% Bagasse</a:t>
          </a:r>
          <a:endParaRPr lang="en-US" sz="2000" b="1" kern="1200" dirty="0"/>
        </a:p>
      </dsp:txBody>
      <dsp:txXfrm>
        <a:off x="77084" y="3038301"/>
        <a:ext cx="1291840" cy="756281"/>
      </dsp:txXfrm>
    </dsp:sp>
    <dsp:sp modelId="{2DEC73A9-9EC3-4EB6-9261-75A23B6DD95F}">
      <dsp:nvSpPr>
        <dsp:cNvPr id="0" name=""/>
        <dsp:cNvSpPr/>
      </dsp:nvSpPr>
      <dsp:spPr>
        <a:xfrm>
          <a:off x="326960" y="4155648"/>
          <a:ext cx="1775110" cy="1205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1497E8B-A78E-4F02-9E20-20DC3362FAFC}">
      <dsp:nvSpPr>
        <dsp:cNvPr id="0" name=""/>
        <dsp:cNvSpPr/>
      </dsp:nvSpPr>
      <dsp:spPr>
        <a:xfrm>
          <a:off x="53555" y="4018946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Bagasse</a:t>
          </a:r>
          <a:endParaRPr lang="en-US" sz="2000" b="1" kern="1200" dirty="0"/>
        </a:p>
      </dsp:txBody>
      <dsp:txXfrm>
        <a:off x="77084" y="4042475"/>
        <a:ext cx="1291840" cy="756281"/>
      </dsp:txXfrm>
    </dsp:sp>
    <dsp:sp modelId="{92A5FDD4-C529-4853-BD72-DE4EC442964D}">
      <dsp:nvSpPr>
        <dsp:cNvPr id="0" name=""/>
        <dsp:cNvSpPr/>
      </dsp:nvSpPr>
      <dsp:spPr>
        <a:xfrm rot="16200000">
          <a:off x="1605609" y="3653561"/>
          <a:ext cx="998549" cy="1205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F1AC952-A7CC-4910-B280-FBF9D8CFE66E}">
      <dsp:nvSpPr>
        <dsp:cNvPr id="0" name=""/>
        <dsp:cNvSpPr/>
      </dsp:nvSpPr>
      <dsp:spPr>
        <a:xfrm>
          <a:off x="1834291" y="4018946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Imbibition</a:t>
          </a:r>
          <a:endParaRPr lang="en-US" sz="2000" b="1" kern="1200" dirty="0"/>
        </a:p>
      </dsp:txBody>
      <dsp:txXfrm>
        <a:off x="1857820" y="4042475"/>
        <a:ext cx="1291840" cy="756281"/>
      </dsp:txXfrm>
    </dsp:sp>
    <dsp:sp modelId="{07E023FE-097D-4B83-819E-99C55190DAA5}">
      <dsp:nvSpPr>
        <dsp:cNvPr id="0" name=""/>
        <dsp:cNvSpPr/>
      </dsp:nvSpPr>
      <dsp:spPr>
        <a:xfrm rot="16200000">
          <a:off x="1605609" y="2649387"/>
          <a:ext cx="998549" cy="1205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A234F4-71F1-4072-80F5-B1E609C67E3B}">
      <dsp:nvSpPr>
        <dsp:cNvPr id="0" name=""/>
        <dsp:cNvSpPr/>
      </dsp:nvSpPr>
      <dsp:spPr>
        <a:xfrm>
          <a:off x="1834291" y="3014772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</a:t>
          </a:r>
          <a:r>
            <a:rPr lang="en-US" sz="2000" b="1" kern="1200" dirty="0" err="1" smtClean="0"/>
            <a:t>Bx</a:t>
          </a:r>
          <a:r>
            <a:rPr lang="en-US" sz="2000" b="1" kern="1200" dirty="0" smtClean="0"/>
            <a:t> in Bagasse</a:t>
          </a:r>
          <a:endParaRPr lang="en-US" sz="2000" b="1" kern="1200" dirty="0"/>
        </a:p>
      </dsp:txBody>
      <dsp:txXfrm>
        <a:off x="1857820" y="3038301"/>
        <a:ext cx="1291840" cy="756281"/>
      </dsp:txXfrm>
    </dsp:sp>
    <dsp:sp modelId="{1AA86613-3765-4EF8-90CA-5DD53032F5E3}">
      <dsp:nvSpPr>
        <dsp:cNvPr id="0" name=""/>
        <dsp:cNvSpPr/>
      </dsp:nvSpPr>
      <dsp:spPr>
        <a:xfrm rot="16200000">
          <a:off x="1605609" y="1645213"/>
          <a:ext cx="998549" cy="1205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D0BC33-DD42-48B8-8396-D84D29CD4ACF}">
      <dsp:nvSpPr>
        <dsp:cNvPr id="0" name=""/>
        <dsp:cNvSpPr/>
      </dsp:nvSpPr>
      <dsp:spPr>
        <a:xfrm>
          <a:off x="1834291" y="2010598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Moist in Bagasse</a:t>
          </a:r>
          <a:endParaRPr lang="en-US" sz="2000" b="1" kern="1200" dirty="0"/>
        </a:p>
      </dsp:txBody>
      <dsp:txXfrm>
        <a:off x="1857820" y="2034127"/>
        <a:ext cx="1291840" cy="756281"/>
      </dsp:txXfrm>
    </dsp:sp>
    <dsp:sp modelId="{8C7F1FAE-5755-4A48-A973-D7A5D17A6149}">
      <dsp:nvSpPr>
        <dsp:cNvPr id="0" name=""/>
        <dsp:cNvSpPr/>
      </dsp:nvSpPr>
      <dsp:spPr>
        <a:xfrm rot="16200000">
          <a:off x="1605609" y="641039"/>
          <a:ext cx="998549" cy="1205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ED2B0D1-3451-4E8B-A54D-91F591BB1370}">
      <dsp:nvSpPr>
        <dsp:cNvPr id="0" name=""/>
        <dsp:cNvSpPr/>
      </dsp:nvSpPr>
      <dsp:spPr>
        <a:xfrm>
          <a:off x="1834291" y="1006424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Pol in Bagasse</a:t>
          </a:r>
          <a:endParaRPr lang="en-US" sz="2000" b="1" kern="1200" dirty="0"/>
        </a:p>
      </dsp:txBody>
      <dsp:txXfrm>
        <a:off x="1857820" y="1029953"/>
        <a:ext cx="1291840" cy="756281"/>
      </dsp:txXfrm>
    </dsp:sp>
    <dsp:sp modelId="{2AD9FB2D-5FF6-44FF-9ACA-7D2CD1C5A955}">
      <dsp:nvSpPr>
        <dsp:cNvPr id="0" name=""/>
        <dsp:cNvSpPr/>
      </dsp:nvSpPr>
      <dsp:spPr>
        <a:xfrm>
          <a:off x="2107696" y="138952"/>
          <a:ext cx="1775110" cy="1205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1175B5C-8141-48D7-9438-00DE157F1FF6}">
      <dsp:nvSpPr>
        <dsp:cNvPr id="0" name=""/>
        <dsp:cNvSpPr/>
      </dsp:nvSpPr>
      <dsp:spPr>
        <a:xfrm>
          <a:off x="1834291" y="2250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Pol in Cane</a:t>
          </a:r>
          <a:endParaRPr lang="en-US" sz="2000" b="1" kern="1200" dirty="0"/>
        </a:p>
      </dsp:txBody>
      <dsp:txXfrm>
        <a:off x="1857820" y="25779"/>
        <a:ext cx="1291840" cy="756281"/>
      </dsp:txXfrm>
    </dsp:sp>
    <dsp:sp modelId="{2CCF9E0F-4CEC-4BB1-A0C9-C0C47ECAFE56}">
      <dsp:nvSpPr>
        <dsp:cNvPr id="0" name=""/>
        <dsp:cNvSpPr/>
      </dsp:nvSpPr>
      <dsp:spPr>
        <a:xfrm rot="5400000">
          <a:off x="3386344" y="641039"/>
          <a:ext cx="998549" cy="1205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A29084C-9AF9-4DCC-B2CD-5AE18312374E}">
      <dsp:nvSpPr>
        <dsp:cNvPr id="0" name=""/>
        <dsp:cNvSpPr/>
      </dsp:nvSpPr>
      <dsp:spPr>
        <a:xfrm>
          <a:off x="3615026" y="2250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Tons </a:t>
          </a:r>
          <a:r>
            <a:rPr lang="en-US" sz="2000" b="1" kern="1200" dirty="0" err="1" smtClean="0"/>
            <a:t>Bx</a:t>
          </a:r>
          <a:r>
            <a:rPr lang="en-US" sz="2000" b="1" kern="1200" dirty="0" smtClean="0"/>
            <a:t> in Cane</a:t>
          </a:r>
          <a:endParaRPr lang="en-US" sz="2000" b="1" kern="1200" dirty="0"/>
        </a:p>
      </dsp:txBody>
      <dsp:txXfrm>
        <a:off x="3638555" y="25779"/>
        <a:ext cx="1291840" cy="756281"/>
      </dsp:txXfrm>
    </dsp:sp>
    <dsp:sp modelId="{EFFB8776-8498-408D-B9B7-343AF9D2F578}">
      <dsp:nvSpPr>
        <dsp:cNvPr id="0" name=""/>
        <dsp:cNvSpPr/>
      </dsp:nvSpPr>
      <dsp:spPr>
        <a:xfrm rot="5400000">
          <a:off x="3386344" y="1645213"/>
          <a:ext cx="998549" cy="1205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1BCFF4D-0705-479C-B004-5FB9D0A941AC}">
      <dsp:nvSpPr>
        <dsp:cNvPr id="0" name=""/>
        <dsp:cNvSpPr/>
      </dsp:nvSpPr>
      <dsp:spPr>
        <a:xfrm>
          <a:off x="3615026" y="1006424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Pol % Cane</a:t>
          </a:r>
          <a:endParaRPr lang="en-US" sz="2000" b="1" kern="1200" dirty="0"/>
        </a:p>
      </dsp:txBody>
      <dsp:txXfrm>
        <a:off x="3638555" y="1029953"/>
        <a:ext cx="1291840" cy="756281"/>
      </dsp:txXfrm>
    </dsp:sp>
    <dsp:sp modelId="{1CDCD414-A3F2-4346-B0A8-7DEE4817C99D}">
      <dsp:nvSpPr>
        <dsp:cNvPr id="0" name=""/>
        <dsp:cNvSpPr/>
      </dsp:nvSpPr>
      <dsp:spPr>
        <a:xfrm rot="5400000">
          <a:off x="3386344" y="2649387"/>
          <a:ext cx="998549" cy="1205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562C17F-C6E8-422E-ABA2-3E1498AAB0B3}">
      <dsp:nvSpPr>
        <dsp:cNvPr id="0" name=""/>
        <dsp:cNvSpPr/>
      </dsp:nvSpPr>
      <dsp:spPr>
        <a:xfrm>
          <a:off x="3615026" y="2010598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Fibre</a:t>
          </a:r>
          <a:r>
            <a:rPr lang="en-US" sz="2000" b="1" kern="1200" dirty="0" smtClean="0"/>
            <a:t> % Cane</a:t>
          </a:r>
          <a:endParaRPr lang="en-US" sz="2000" b="1" kern="1200" dirty="0"/>
        </a:p>
      </dsp:txBody>
      <dsp:txXfrm>
        <a:off x="3638555" y="2034127"/>
        <a:ext cx="1291840" cy="756281"/>
      </dsp:txXfrm>
    </dsp:sp>
    <dsp:sp modelId="{A0CDC054-50E6-410F-A33E-A4E6BD6B0984}">
      <dsp:nvSpPr>
        <dsp:cNvPr id="0" name=""/>
        <dsp:cNvSpPr/>
      </dsp:nvSpPr>
      <dsp:spPr>
        <a:xfrm rot="5400000">
          <a:off x="3386344" y="3653561"/>
          <a:ext cx="998549" cy="1205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6FFA028-2529-475E-952B-01DC2F759832}">
      <dsp:nvSpPr>
        <dsp:cNvPr id="0" name=""/>
        <dsp:cNvSpPr/>
      </dsp:nvSpPr>
      <dsp:spPr>
        <a:xfrm>
          <a:off x="3615026" y="3014772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Bx</a:t>
          </a:r>
          <a:r>
            <a:rPr lang="en-US" sz="2000" b="1" kern="1200" dirty="0" smtClean="0"/>
            <a:t> % Cane</a:t>
          </a:r>
          <a:endParaRPr lang="en-US" sz="2000" b="1" kern="1200" dirty="0"/>
        </a:p>
      </dsp:txBody>
      <dsp:txXfrm>
        <a:off x="3638555" y="3038301"/>
        <a:ext cx="1291840" cy="756281"/>
      </dsp:txXfrm>
    </dsp:sp>
    <dsp:sp modelId="{006F6F71-9D34-4118-8D93-86B977CB75A7}">
      <dsp:nvSpPr>
        <dsp:cNvPr id="0" name=""/>
        <dsp:cNvSpPr/>
      </dsp:nvSpPr>
      <dsp:spPr>
        <a:xfrm>
          <a:off x="3888431" y="4155648"/>
          <a:ext cx="1775110" cy="1205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AF9047E-A4D3-4569-943A-0894A813D9E1}">
      <dsp:nvSpPr>
        <dsp:cNvPr id="0" name=""/>
        <dsp:cNvSpPr/>
      </dsp:nvSpPr>
      <dsp:spPr>
        <a:xfrm>
          <a:off x="3615026" y="4018946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Fibre</a:t>
          </a:r>
          <a:r>
            <a:rPr lang="en-US" sz="2000" b="1" kern="1200" dirty="0" smtClean="0"/>
            <a:t> in Bag % Cane</a:t>
          </a:r>
          <a:endParaRPr lang="en-US" sz="2000" b="1" kern="1200" dirty="0"/>
        </a:p>
      </dsp:txBody>
      <dsp:txXfrm>
        <a:off x="3638555" y="4042475"/>
        <a:ext cx="1291840" cy="756281"/>
      </dsp:txXfrm>
    </dsp:sp>
    <dsp:sp modelId="{0B6AFD66-BA81-440F-B162-B7F98248F674}">
      <dsp:nvSpPr>
        <dsp:cNvPr id="0" name=""/>
        <dsp:cNvSpPr/>
      </dsp:nvSpPr>
      <dsp:spPr>
        <a:xfrm rot="16200000">
          <a:off x="5167079" y="3653561"/>
          <a:ext cx="998549" cy="1205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DF5C7F0-D348-4A93-AA31-BD88B674D8CB}">
      <dsp:nvSpPr>
        <dsp:cNvPr id="0" name=""/>
        <dsp:cNvSpPr/>
      </dsp:nvSpPr>
      <dsp:spPr>
        <a:xfrm>
          <a:off x="5395761" y="4018946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 DAC Brix in cane</a:t>
          </a:r>
          <a:endParaRPr lang="en-US" sz="2000" b="1" kern="1200" dirty="0"/>
        </a:p>
      </dsp:txBody>
      <dsp:txXfrm>
        <a:off x="5419290" y="4042475"/>
        <a:ext cx="1291840" cy="756281"/>
      </dsp:txXfrm>
    </dsp:sp>
    <dsp:sp modelId="{12DD7845-3919-4D06-9A60-64CA352789DD}">
      <dsp:nvSpPr>
        <dsp:cNvPr id="0" name=""/>
        <dsp:cNvSpPr/>
      </dsp:nvSpPr>
      <dsp:spPr>
        <a:xfrm rot="16200000">
          <a:off x="5167079" y="2649387"/>
          <a:ext cx="998549" cy="1205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8461D3E-5D74-43F9-9ED8-36D379CFC888}">
      <dsp:nvSpPr>
        <dsp:cNvPr id="0" name=""/>
        <dsp:cNvSpPr/>
      </dsp:nvSpPr>
      <dsp:spPr>
        <a:xfrm>
          <a:off x="5395761" y="3014772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Ton DAC Pol in cane</a:t>
          </a:r>
          <a:endParaRPr lang="en-US" sz="2000" b="1" kern="1200" dirty="0"/>
        </a:p>
      </dsp:txBody>
      <dsp:txXfrm>
        <a:off x="5419290" y="3038301"/>
        <a:ext cx="1291840" cy="756281"/>
      </dsp:txXfrm>
    </dsp:sp>
    <dsp:sp modelId="{86DE9009-5D3B-49D3-BB1A-CFCB24FF7893}">
      <dsp:nvSpPr>
        <dsp:cNvPr id="0" name=""/>
        <dsp:cNvSpPr/>
      </dsp:nvSpPr>
      <dsp:spPr>
        <a:xfrm rot="16200000">
          <a:off x="5167079" y="1645213"/>
          <a:ext cx="998549" cy="1205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529B6AD-C56E-419B-A605-2D76C346E7E8}">
      <dsp:nvSpPr>
        <dsp:cNvPr id="0" name=""/>
        <dsp:cNvSpPr/>
      </dsp:nvSpPr>
      <dsp:spPr>
        <a:xfrm>
          <a:off x="5395761" y="2010598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Imb</a:t>
          </a:r>
          <a:r>
            <a:rPr lang="en-US" sz="2000" b="1" kern="1200" dirty="0" smtClean="0"/>
            <a:t> % </a:t>
          </a:r>
          <a:r>
            <a:rPr lang="en-US" sz="2000" b="1" kern="1200" dirty="0" err="1" smtClean="0"/>
            <a:t>Fibre</a:t>
          </a:r>
          <a:endParaRPr lang="en-US" sz="2000" b="1" kern="1200" dirty="0"/>
        </a:p>
      </dsp:txBody>
      <dsp:txXfrm>
        <a:off x="5419290" y="2034127"/>
        <a:ext cx="1291840" cy="756281"/>
      </dsp:txXfrm>
    </dsp:sp>
    <dsp:sp modelId="{0A5DCDE0-ABA3-4A08-A7E7-C02CCAE99A2A}">
      <dsp:nvSpPr>
        <dsp:cNvPr id="0" name=""/>
        <dsp:cNvSpPr/>
      </dsp:nvSpPr>
      <dsp:spPr>
        <a:xfrm rot="16200000">
          <a:off x="5167079" y="641039"/>
          <a:ext cx="998549" cy="1205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088D361-20F1-46DF-9FA9-764FE8E82328}">
      <dsp:nvSpPr>
        <dsp:cNvPr id="0" name=""/>
        <dsp:cNvSpPr/>
      </dsp:nvSpPr>
      <dsp:spPr>
        <a:xfrm>
          <a:off x="5395761" y="1006424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Imb</a:t>
          </a:r>
          <a:r>
            <a:rPr lang="en-US" sz="2000" b="1" kern="1200" dirty="0" smtClean="0"/>
            <a:t> % Cane</a:t>
          </a:r>
          <a:endParaRPr lang="en-US" sz="2000" b="1" kern="1200" dirty="0"/>
        </a:p>
      </dsp:txBody>
      <dsp:txXfrm>
        <a:off x="5419290" y="1029953"/>
        <a:ext cx="1291840" cy="756281"/>
      </dsp:txXfrm>
    </dsp:sp>
    <dsp:sp modelId="{47B66624-8260-4018-887C-16AC2B360B2C}">
      <dsp:nvSpPr>
        <dsp:cNvPr id="0" name=""/>
        <dsp:cNvSpPr/>
      </dsp:nvSpPr>
      <dsp:spPr>
        <a:xfrm>
          <a:off x="5669166" y="138952"/>
          <a:ext cx="1775110" cy="12050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1CAF79-F11F-41AF-96DF-7BC690F9E645}">
      <dsp:nvSpPr>
        <dsp:cNvPr id="0" name=""/>
        <dsp:cNvSpPr/>
      </dsp:nvSpPr>
      <dsp:spPr>
        <a:xfrm>
          <a:off x="5395761" y="2250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Corr. </a:t>
          </a:r>
          <a:r>
            <a:rPr lang="en-US" sz="2000" b="1" kern="1200" dirty="0" err="1" smtClean="0"/>
            <a:t>Bx</a:t>
          </a:r>
          <a:r>
            <a:rPr lang="en-US" sz="2000" b="1" kern="1200" dirty="0" smtClean="0"/>
            <a:t> 5MJ</a:t>
          </a:r>
          <a:endParaRPr lang="en-US" sz="2000" b="1" kern="1200" dirty="0"/>
        </a:p>
      </dsp:txBody>
      <dsp:txXfrm>
        <a:off x="5419290" y="25779"/>
        <a:ext cx="1291840" cy="756281"/>
      </dsp:txXfrm>
    </dsp:sp>
    <dsp:sp modelId="{5497CF3B-5219-4CF5-9763-3775EC982438}">
      <dsp:nvSpPr>
        <dsp:cNvPr id="0" name=""/>
        <dsp:cNvSpPr/>
      </dsp:nvSpPr>
      <dsp:spPr>
        <a:xfrm rot="5400000">
          <a:off x="6947815" y="641039"/>
          <a:ext cx="998549" cy="1205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8A523D-8790-46F7-8A14-BF0E3AA76A19}">
      <dsp:nvSpPr>
        <dsp:cNvPr id="0" name=""/>
        <dsp:cNvSpPr/>
      </dsp:nvSpPr>
      <dsp:spPr>
        <a:xfrm>
          <a:off x="7176497" y="2250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Corr. Pol 5 MJ</a:t>
          </a:r>
          <a:endParaRPr lang="en-US" sz="2000" b="1" kern="1200" dirty="0"/>
        </a:p>
      </dsp:txBody>
      <dsp:txXfrm>
        <a:off x="7200026" y="25779"/>
        <a:ext cx="1291840" cy="756281"/>
      </dsp:txXfrm>
    </dsp:sp>
    <dsp:sp modelId="{3E790FF7-68A9-4FB2-A5CB-F086D58C180E}">
      <dsp:nvSpPr>
        <dsp:cNvPr id="0" name=""/>
        <dsp:cNvSpPr/>
      </dsp:nvSpPr>
      <dsp:spPr>
        <a:xfrm rot="5400000">
          <a:off x="6947815" y="1645213"/>
          <a:ext cx="998549" cy="1205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3580D1-B801-4C2B-9F24-18A9DFB281A6}">
      <dsp:nvSpPr>
        <dsp:cNvPr id="0" name=""/>
        <dsp:cNvSpPr/>
      </dsp:nvSpPr>
      <dsp:spPr>
        <a:xfrm>
          <a:off x="7176497" y="1006424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Purity MJ</a:t>
          </a:r>
          <a:endParaRPr lang="en-US" sz="2000" b="1" kern="1200" dirty="0"/>
        </a:p>
      </dsp:txBody>
      <dsp:txXfrm>
        <a:off x="7200026" y="1029953"/>
        <a:ext cx="1291840" cy="756281"/>
      </dsp:txXfrm>
    </dsp:sp>
    <dsp:sp modelId="{3578912E-FFA6-44C0-85CB-7AB28946F49D}">
      <dsp:nvSpPr>
        <dsp:cNvPr id="0" name=""/>
        <dsp:cNvSpPr/>
      </dsp:nvSpPr>
      <dsp:spPr>
        <a:xfrm rot="5400000">
          <a:off x="6947815" y="2649387"/>
          <a:ext cx="998549" cy="1205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C18C45-5BA2-40FB-8522-6F4B37014FA6}">
      <dsp:nvSpPr>
        <dsp:cNvPr id="0" name=""/>
        <dsp:cNvSpPr/>
      </dsp:nvSpPr>
      <dsp:spPr>
        <a:xfrm>
          <a:off x="7176497" y="2010598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MJ % Cane</a:t>
          </a:r>
          <a:endParaRPr lang="en-US" sz="2000" b="1" kern="1200" dirty="0"/>
        </a:p>
      </dsp:txBody>
      <dsp:txXfrm>
        <a:off x="7200026" y="2034127"/>
        <a:ext cx="1291840" cy="756281"/>
      </dsp:txXfrm>
    </dsp:sp>
    <dsp:sp modelId="{B0B00667-B9AA-49A1-9E18-0489EAE7AFE3}">
      <dsp:nvSpPr>
        <dsp:cNvPr id="0" name=""/>
        <dsp:cNvSpPr/>
      </dsp:nvSpPr>
      <dsp:spPr>
        <a:xfrm rot="5400000">
          <a:off x="6947815" y="3653561"/>
          <a:ext cx="998549" cy="1205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FD8E829-D747-4A63-8BE4-19CD21736F44}">
      <dsp:nvSpPr>
        <dsp:cNvPr id="0" name=""/>
        <dsp:cNvSpPr/>
      </dsp:nvSpPr>
      <dsp:spPr>
        <a:xfrm>
          <a:off x="7176497" y="3014772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Extraction</a:t>
          </a:r>
          <a:endParaRPr lang="en-US" sz="2000" b="1" kern="1200" dirty="0"/>
        </a:p>
      </dsp:txBody>
      <dsp:txXfrm>
        <a:off x="7200026" y="3038301"/>
        <a:ext cx="1291840" cy="756281"/>
      </dsp:txXfrm>
    </dsp:sp>
    <dsp:sp modelId="{DF51B9AF-E1F0-48AE-B60B-CCEC02211257}">
      <dsp:nvSpPr>
        <dsp:cNvPr id="0" name=""/>
        <dsp:cNvSpPr/>
      </dsp:nvSpPr>
      <dsp:spPr>
        <a:xfrm>
          <a:off x="7176497" y="4018946"/>
          <a:ext cx="1338898" cy="803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C.R.E.</a:t>
          </a:r>
          <a:endParaRPr lang="en-US" sz="2000" b="1" kern="1200" dirty="0"/>
        </a:p>
      </dsp:txBody>
      <dsp:txXfrm>
        <a:off x="7200026" y="4042475"/>
        <a:ext cx="1291840" cy="756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501695"/>
            <a:ext cx="2160240" cy="133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2018/10/04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COMPONENT: MODULE 3: KNOWLEDGE TOPIC 2: DAILY MATERIALS BALANCE</a:t>
            </a:r>
          </a:p>
          <a:p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Tonnage calculations</a:t>
            </a:r>
            <a:endParaRPr lang="en-ZA" sz="4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3259923"/>
              </p:ext>
            </p:extLst>
          </p:nvPr>
        </p:nvGraphicFramePr>
        <p:xfrm>
          <a:off x="1835696" y="1628800"/>
          <a:ext cx="547260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13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Percentage Calculations</a:t>
            </a:r>
            <a:endParaRPr lang="en-ZA" sz="48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12921891"/>
              </p:ext>
            </p:extLst>
          </p:nvPr>
        </p:nvGraphicFramePr>
        <p:xfrm>
          <a:off x="1115616" y="1628800"/>
          <a:ext cx="72008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06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Performance Formulae</a:t>
            </a:r>
            <a:endParaRPr lang="en-ZA" sz="48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70374"/>
              </p:ext>
            </p:extLst>
          </p:nvPr>
        </p:nvGraphicFramePr>
        <p:xfrm>
          <a:off x="468313" y="1700213"/>
          <a:ext cx="8280400" cy="468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342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Daily Materials Balance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4800" dirty="0" smtClean="0"/>
              <a:t>See the example of a Daily Materials Balance Sheet on page 23 of the Learning Resource</a:t>
            </a:r>
            <a:endParaRPr lang="en-ZA" sz="4800" dirty="0" smtClean="0"/>
          </a:p>
        </p:txBody>
      </p:sp>
    </p:spTree>
    <p:extLst>
      <p:ext uri="{BB962C8B-B14F-4D97-AF65-F5344CB8AC3E}">
        <p14:creationId xmlns:p14="http://schemas.microsoft.com/office/powerpoint/2010/main" val="320897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Mass of Bagasse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ZA" dirty="0"/>
              <a:t>Bagasse is not routinely massed like cane and mixed juice. </a:t>
            </a:r>
            <a:endParaRPr lang="en-ZA" dirty="0" smtClean="0"/>
          </a:p>
          <a:p>
            <a:r>
              <a:rPr lang="en-ZA" dirty="0" smtClean="0"/>
              <a:t>However </a:t>
            </a:r>
            <a:r>
              <a:rPr lang="en-ZA" dirty="0"/>
              <a:t>the amount of bagasse produced is an important parameter and it must be quantified. </a:t>
            </a:r>
            <a:endParaRPr lang="en-ZA" dirty="0" smtClean="0"/>
          </a:p>
          <a:p>
            <a:r>
              <a:rPr lang="en-ZA" dirty="0" smtClean="0"/>
              <a:t>The </a:t>
            </a:r>
            <a:r>
              <a:rPr lang="en-ZA" dirty="0"/>
              <a:t>mass of bagasse is calculated by indirect method.</a:t>
            </a:r>
            <a:endParaRPr lang="en-US" dirty="0"/>
          </a:p>
          <a:p>
            <a:r>
              <a:rPr lang="en-ZA" b="1" dirty="0"/>
              <a:t>The method is </a:t>
            </a:r>
            <a:r>
              <a:rPr lang="en-ZA" b="1" dirty="0" smtClean="0"/>
              <a:t>shown in the Learning Resource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3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ZA" sz="2600" dirty="0"/>
              <a:t>The Mill balance states that the mass of materials entering the extraction plant must equal the mass of materials leaving the extraction plant.</a:t>
            </a:r>
            <a:endParaRPr lang="en-US" sz="2600" dirty="0"/>
          </a:p>
          <a:p>
            <a:pPr marL="0" indent="0" algn="ctr">
              <a:buNone/>
            </a:pPr>
            <a:r>
              <a:rPr lang="en-ZA" sz="2600" b="1" dirty="0"/>
              <a:t>Cane + Imbibition = Mixed juice + </a:t>
            </a:r>
            <a:r>
              <a:rPr lang="en-ZA" sz="2600" b="1" dirty="0" smtClean="0"/>
              <a:t>bagasse</a:t>
            </a:r>
          </a:p>
          <a:p>
            <a:r>
              <a:rPr lang="en-ZA" sz="2600" dirty="0"/>
              <a:t>The tons imbibition water is calculated via mill balance.</a:t>
            </a:r>
            <a:endParaRPr lang="en-US" sz="2600" dirty="0"/>
          </a:p>
          <a:p>
            <a:r>
              <a:rPr lang="en-ZA" sz="2600" dirty="0"/>
              <a:t>Most of the data on the daily material balance is calculated using the mill balance.</a:t>
            </a:r>
            <a:endParaRPr lang="en-US" sz="2600" dirty="0"/>
          </a:p>
          <a:p>
            <a:r>
              <a:rPr lang="en-ZA" sz="2600" dirty="0"/>
              <a:t>To be able to calculate the mill balance we need to know the DAC fibre % cane so that the tons bagasse can be calculated</a:t>
            </a:r>
            <a:r>
              <a:rPr lang="en-ZA" dirty="0" smtClean="0"/>
              <a:t>.</a:t>
            </a:r>
            <a:endParaRPr lang="en-US" dirty="0"/>
          </a:p>
          <a:p>
            <a:pPr marL="0" indent="0" algn="just">
              <a:buNone/>
            </a:pPr>
            <a:endParaRPr lang="en-ZA" b="1" dirty="0" smtClean="0"/>
          </a:p>
        </p:txBody>
      </p:sp>
    </p:spTree>
    <p:extLst>
      <p:ext uri="{BB962C8B-B14F-4D97-AF65-F5344CB8AC3E}">
        <p14:creationId xmlns:p14="http://schemas.microsoft.com/office/powerpoint/2010/main" val="267369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ZA" b="1" dirty="0" smtClean="0"/>
              <a:t>Cane </a:t>
            </a:r>
            <a:r>
              <a:rPr lang="en-ZA" b="1" dirty="0"/>
              <a:t>+ Imbibition = Mixed juice + </a:t>
            </a:r>
            <a:r>
              <a:rPr lang="en-ZA" b="1" dirty="0" smtClean="0"/>
              <a:t>bagasse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341375"/>
            <a:ext cx="705749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590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</a:t>
            </a:r>
            <a:endParaRPr lang="en-ZA" sz="48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55643717"/>
              </p:ext>
            </p:extLst>
          </p:nvPr>
        </p:nvGraphicFramePr>
        <p:xfrm>
          <a:off x="251520" y="1628800"/>
          <a:ext cx="856895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513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2600" dirty="0" smtClean="0"/>
              <a:t>An example of a worked daily materials balance is shown on Page 26 of the Learning Resource</a:t>
            </a:r>
          </a:p>
          <a:p>
            <a:r>
              <a:rPr lang="en-US" sz="2600" dirty="0" smtClean="0"/>
              <a:t>Calculations for the “Day” Column include:</a:t>
            </a:r>
          </a:p>
          <a:p>
            <a:pPr lvl="1"/>
            <a:r>
              <a:rPr lang="en-US" sz="2200" dirty="0" smtClean="0"/>
              <a:t>Tons </a:t>
            </a:r>
            <a:r>
              <a:rPr lang="en-US" sz="2200" dirty="0" err="1" smtClean="0"/>
              <a:t>fibre</a:t>
            </a:r>
            <a:r>
              <a:rPr lang="en-US" sz="2200" dirty="0" smtClean="0"/>
              <a:t> in cane</a:t>
            </a:r>
          </a:p>
          <a:p>
            <a:pPr lvl="1"/>
            <a:r>
              <a:rPr lang="en-US" sz="2200" dirty="0" smtClean="0"/>
              <a:t>Tons suspended solids</a:t>
            </a:r>
          </a:p>
          <a:p>
            <a:pPr lvl="1"/>
            <a:r>
              <a:rPr lang="en-US" sz="2200" dirty="0" smtClean="0"/>
              <a:t>Tons </a:t>
            </a:r>
            <a:r>
              <a:rPr lang="en-US" sz="2200" dirty="0" err="1" smtClean="0"/>
              <a:t>fibre</a:t>
            </a:r>
            <a:r>
              <a:rPr lang="en-US" sz="2200" dirty="0" smtClean="0"/>
              <a:t> in bagasse</a:t>
            </a:r>
          </a:p>
          <a:p>
            <a:pPr lvl="1"/>
            <a:r>
              <a:rPr lang="en-US" sz="2200" dirty="0" err="1" smtClean="0"/>
              <a:t>Fibre</a:t>
            </a:r>
            <a:r>
              <a:rPr lang="en-US" sz="2200" dirty="0" smtClean="0"/>
              <a:t> % bagasse</a:t>
            </a:r>
          </a:p>
          <a:p>
            <a:pPr lvl="1"/>
            <a:r>
              <a:rPr lang="en-US" sz="2200" dirty="0" smtClean="0"/>
              <a:t>Tons bagasse</a:t>
            </a:r>
          </a:p>
          <a:p>
            <a:pPr lvl="1"/>
            <a:r>
              <a:rPr lang="en-US" sz="2200" dirty="0" smtClean="0"/>
              <a:t>Tons imbibition water</a:t>
            </a:r>
          </a:p>
          <a:p>
            <a:pPr lvl="1"/>
            <a:r>
              <a:rPr lang="en-US" sz="2200" dirty="0" smtClean="0"/>
              <a:t>Tons Brix in bagasse</a:t>
            </a:r>
          </a:p>
          <a:p>
            <a:pPr lvl="1"/>
            <a:r>
              <a:rPr lang="en-US" sz="2200" dirty="0" smtClean="0"/>
              <a:t>Tons </a:t>
            </a:r>
            <a:r>
              <a:rPr lang="en-US" sz="2200" dirty="0" err="1" smtClean="0"/>
              <a:t>moisure</a:t>
            </a:r>
            <a:r>
              <a:rPr lang="en-US" sz="2200" dirty="0" smtClean="0"/>
              <a:t> in Bagasse</a:t>
            </a:r>
          </a:p>
          <a:p>
            <a:pPr lvl="1"/>
            <a:r>
              <a:rPr lang="en-US" sz="2200" dirty="0" smtClean="0"/>
              <a:t>Tons pol in Bagasse</a:t>
            </a:r>
          </a:p>
        </p:txBody>
      </p:sp>
    </p:spTree>
    <p:extLst>
      <p:ext uri="{BB962C8B-B14F-4D97-AF65-F5344CB8AC3E}">
        <p14:creationId xmlns:p14="http://schemas.microsoft.com/office/powerpoint/2010/main" val="366240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2600" dirty="0" smtClean="0"/>
              <a:t>Further calculations for the “Day” Column include:</a:t>
            </a:r>
          </a:p>
          <a:p>
            <a:pPr lvl="1"/>
            <a:r>
              <a:rPr lang="en-US" sz="2200" dirty="0" smtClean="0"/>
              <a:t>Tons pol in cane</a:t>
            </a:r>
          </a:p>
          <a:p>
            <a:pPr lvl="1"/>
            <a:r>
              <a:rPr lang="en-US" sz="2200" dirty="0" smtClean="0"/>
              <a:t>Tons brix in cane</a:t>
            </a:r>
          </a:p>
          <a:p>
            <a:pPr lvl="1"/>
            <a:r>
              <a:rPr lang="en-US" sz="2200" dirty="0" smtClean="0"/>
              <a:t>Pol % cane</a:t>
            </a:r>
          </a:p>
          <a:p>
            <a:pPr lvl="1"/>
            <a:r>
              <a:rPr lang="en-US" sz="2200" dirty="0" err="1" smtClean="0"/>
              <a:t>Fibre</a:t>
            </a:r>
            <a:r>
              <a:rPr lang="en-US" sz="2200" dirty="0" smtClean="0"/>
              <a:t> % cane</a:t>
            </a:r>
          </a:p>
          <a:p>
            <a:pPr lvl="1"/>
            <a:r>
              <a:rPr lang="en-US" sz="2200" dirty="0" smtClean="0"/>
              <a:t>Brix % cane</a:t>
            </a:r>
          </a:p>
          <a:p>
            <a:pPr lvl="1"/>
            <a:r>
              <a:rPr lang="en-US" sz="2200" dirty="0" err="1" smtClean="0"/>
              <a:t>Fibre</a:t>
            </a:r>
            <a:r>
              <a:rPr lang="en-US" sz="2200" dirty="0" smtClean="0"/>
              <a:t> in Bagasse % cane</a:t>
            </a:r>
          </a:p>
          <a:p>
            <a:pPr lvl="1"/>
            <a:r>
              <a:rPr lang="en-US" sz="2200" dirty="0" smtClean="0"/>
              <a:t>Tons DAC Brix in cane</a:t>
            </a:r>
          </a:p>
          <a:p>
            <a:pPr lvl="1"/>
            <a:r>
              <a:rPr lang="en-US" sz="2200" dirty="0" smtClean="0"/>
              <a:t>Tons DAC pol in cane</a:t>
            </a:r>
          </a:p>
          <a:p>
            <a:pPr lvl="1"/>
            <a:r>
              <a:rPr lang="en-US" sz="2200" dirty="0" smtClean="0"/>
              <a:t>Imbibition % </a:t>
            </a:r>
            <a:r>
              <a:rPr lang="en-US" sz="2200" dirty="0" err="1" smtClean="0"/>
              <a:t>fibre</a:t>
            </a:r>
            <a:endParaRPr lang="en-US" sz="2200" dirty="0" smtClean="0"/>
          </a:p>
          <a:p>
            <a:pPr lvl="1"/>
            <a:r>
              <a:rPr lang="en-US" sz="2200" dirty="0" smtClean="0"/>
              <a:t>Imbibition % cane</a:t>
            </a:r>
          </a:p>
          <a:p>
            <a:pPr lvl="1"/>
            <a:r>
              <a:rPr lang="en-US" sz="2200" dirty="0" smtClean="0"/>
              <a:t>Corrected brix % mixed juice</a:t>
            </a:r>
          </a:p>
        </p:txBody>
      </p:sp>
    </p:spTree>
    <p:extLst>
      <p:ext uri="{BB962C8B-B14F-4D97-AF65-F5344CB8AC3E}">
        <p14:creationId xmlns:p14="http://schemas.microsoft.com/office/powerpoint/2010/main" val="414432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000" dirty="0" smtClean="0"/>
              <a:t>Background – Daily Materials Balance</a:t>
            </a:r>
            <a:endParaRPr lang="en-ZA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72208"/>
            <a:ext cx="8229600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r>
              <a:rPr lang="en-ZA" dirty="0"/>
              <a:t>U</a:t>
            </a:r>
            <a:r>
              <a:rPr lang="en-ZA" dirty="0" smtClean="0"/>
              <a:t>sed </a:t>
            </a:r>
            <a:r>
              <a:rPr lang="en-ZA" dirty="0"/>
              <a:t>to monitor the performance of the extraction plant (front-end). </a:t>
            </a:r>
            <a:endParaRPr lang="en-ZA" dirty="0" smtClean="0"/>
          </a:p>
          <a:p>
            <a:r>
              <a:rPr lang="en-ZA" dirty="0" smtClean="0"/>
              <a:t>The </a:t>
            </a:r>
            <a:r>
              <a:rPr lang="en-ZA" dirty="0"/>
              <a:t>tons cane crushed and the tons mixed juice per day is known because the materials are massed. </a:t>
            </a:r>
            <a:endParaRPr lang="en-ZA" dirty="0" smtClean="0"/>
          </a:p>
          <a:p>
            <a:r>
              <a:rPr lang="en-ZA" dirty="0" smtClean="0"/>
              <a:t>The </a:t>
            </a:r>
            <a:r>
              <a:rPr lang="en-ZA" dirty="0"/>
              <a:t>following data must be known to complete the daily materials balance.</a:t>
            </a:r>
            <a:endParaRPr lang="en-US" dirty="0"/>
          </a:p>
          <a:p>
            <a:pPr lvl="1"/>
            <a:r>
              <a:rPr lang="en-ZA" dirty="0"/>
              <a:t>Tons corrected brix in mixed </a:t>
            </a:r>
            <a:r>
              <a:rPr lang="en-ZA" dirty="0" smtClean="0"/>
              <a:t>juice, </a:t>
            </a:r>
            <a:r>
              <a:rPr lang="en-ZA" dirty="0"/>
              <a:t>which can be calculated from the brix% mixed juice (from laboratory analysis) and the tons of mixed juice.</a:t>
            </a:r>
            <a:endParaRPr lang="en-US" dirty="0"/>
          </a:p>
          <a:p>
            <a:pPr lvl="1"/>
            <a:r>
              <a:rPr lang="en-ZA" dirty="0"/>
              <a:t>Tons corrected pol in mixed </a:t>
            </a:r>
            <a:r>
              <a:rPr lang="en-ZA" dirty="0" smtClean="0"/>
              <a:t>juice, </a:t>
            </a:r>
            <a:r>
              <a:rPr lang="en-ZA" dirty="0"/>
              <a:t>which can be calculated from the pol% mixed juice (from laboratory analysis) and the tons of mixed juice</a:t>
            </a:r>
            <a:r>
              <a:rPr lang="en-ZA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US" sz="2600" dirty="0" smtClean="0"/>
              <a:t>Further calculations for the “Day” Column include:</a:t>
            </a:r>
          </a:p>
          <a:p>
            <a:pPr lvl="1"/>
            <a:r>
              <a:rPr lang="en-US" sz="2200" dirty="0" smtClean="0"/>
              <a:t>Corrected pol % mixed juice</a:t>
            </a:r>
          </a:p>
          <a:p>
            <a:pPr lvl="1"/>
            <a:r>
              <a:rPr lang="en-US" sz="2200" dirty="0" smtClean="0"/>
              <a:t>Purity of mixed juice</a:t>
            </a:r>
          </a:p>
          <a:p>
            <a:pPr lvl="1"/>
            <a:r>
              <a:rPr lang="en-US" sz="2200" dirty="0" smtClean="0"/>
              <a:t>Mixed juice % cane</a:t>
            </a:r>
          </a:p>
          <a:p>
            <a:pPr lvl="1"/>
            <a:r>
              <a:rPr lang="en-US" sz="2200" dirty="0" smtClean="0"/>
              <a:t>Extraction</a:t>
            </a:r>
          </a:p>
          <a:p>
            <a:pPr lvl="1"/>
            <a:r>
              <a:rPr lang="en-US" sz="2200" dirty="0" smtClean="0"/>
              <a:t>Corrected reduced extraction (C.R.E.)</a:t>
            </a:r>
          </a:p>
          <a:p>
            <a:r>
              <a:rPr lang="en-US" sz="2600" dirty="0"/>
              <a:t>Further calculations include:</a:t>
            </a:r>
          </a:p>
          <a:p>
            <a:pPr lvl="1"/>
            <a:r>
              <a:rPr lang="en-US" sz="2200" dirty="0"/>
              <a:t>Tons cane per hour</a:t>
            </a:r>
          </a:p>
          <a:p>
            <a:pPr lvl="1"/>
            <a:r>
              <a:rPr lang="en-US" sz="2200" dirty="0"/>
              <a:t>Tons </a:t>
            </a:r>
            <a:r>
              <a:rPr lang="en-US" sz="2200" dirty="0" err="1"/>
              <a:t>fibre</a:t>
            </a:r>
            <a:r>
              <a:rPr lang="en-US" sz="2200" dirty="0"/>
              <a:t> per </a:t>
            </a:r>
            <a:r>
              <a:rPr lang="en-US" sz="2200" dirty="0" smtClean="0"/>
              <a:t>hour</a:t>
            </a:r>
          </a:p>
          <a:p>
            <a:r>
              <a:rPr lang="en-US" sz="2600" dirty="0" smtClean="0"/>
              <a:t>Calculations for the “Previous” column</a:t>
            </a:r>
          </a:p>
          <a:p>
            <a:pPr lvl="1"/>
            <a:r>
              <a:rPr lang="en-US" sz="2200" dirty="0" smtClean="0"/>
              <a:t>The data from the previous “Week to Date” column is transcribed into the columns headed “Previous”</a:t>
            </a:r>
            <a:endParaRPr lang="en-US" sz="2200" dirty="0"/>
          </a:p>
          <a:p>
            <a:pPr marL="0" indent="0" algn="just">
              <a:buNone/>
            </a:pPr>
            <a:endParaRPr lang="en-ZA" b="1" dirty="0" smtClean="0"/>
          </a:p>
        </p:txBody>
      </p:sp>
    </p:spTree>
    <p:extLst>
      <p:ext uri="{BB962C8B-B14F-4D97-AF65-F5344CB8AC3E}">
        <p14:creationId xmlns:p14="http://schemas.microsoft.com/office/powerpoint/2010/main" val="291164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ZA" dirty="0" smtClean="0"/>
              <a:t>Calculations for the “Week to date” column include:</a:t>
            </a:r>
          </a:p>
          <a:p>
            <a:pPr lvl="1"/>
            <a:r>
              <a:rPr lang="en-ZA" dirty="0" smtClean="0"/>
              <a:t>Tons crushed</a:t>
            </a:r>
          </a:p>
          <a:p>
            <a:pPr lvl="1"/>
            <a:r>
              <a:rPr lang="en-ZA" dirty="0" smtClean="0"/>
              <a:t>Tons mixed juice</a:t>
            </a:r>
          </a:p>
          <a:p>
            <a:pPr lvl="1"/>
            <a:r>
              <a:rPr lang="en-ZA" dirty="0" smtClean="0"/>
              <a:t>Tons imbibition water</a:t>
            </a:r>
          </a:p>
          <a:p>
            <a:pPr lvl="1"/>
            <a:r>
              <a:rPr lang="en-ZA" dirty="0" smtClean="0"/>
              <a:t>Tons bagasse</a:t>
            </a:r>
          </a:p>
          <a:p>
            <a:pPr lvl="1"/>
            <a:r>
              <a:rPr lang="en-ZA" dirty="0" smtClean="0"/>
              <a:t>Tons Brix in bagasse</a:t>
            </a:r>
          </a:p>
          <a:p>
            <a:pPr lvl="1"/>
            <a:r>
              <a:rPr lang="en-ZA" dirty="0" smtClean="0"/>
              <a:t>Tons moisture in bagasse</a:t>
            </a:r>
          </a:p>
          <a:p>
            <a:pPr lvl="1"/>
            <a:r>
              <a:rPr lang="en-ZA" dirty="0" smtClean="0"/>
              <a:t>Tons fibre in bagasse</a:t>
            </a:r>
          </a:p>
        </p:txBody>
      </p:sp>
    </p:spTree>
    <p:extLst>
      <p:ext uri="{BB962C8B-B14F-4D97-AF65-F5344CB8AC3E}">
        <p14:creationId xmlns:p14="http://schemas.microsoft.com/office/powerpoint/2010/main" val="101419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ZA" dirty="0" smtClean="0"/>
              <a:t>Further calculations for the “Week to date” column include:</a:t>
            </a:r>
          </a:p>
          <a:p>
            <a:pPr lvl="1"/>
            <a:r>
              <a:rPr lang="en-ZA" dirty="0" smtClean="0"/>
              <a:t>Tons pol in </a:t>
            </a:r>
            <a:r>
              <a:rPr lang="en-ZA" dirty="0" err="1" smtClean="0"/>
              <a:t>bagase</a:t>
            </a:r>
            <a:endParaRPr lang="en-ZA" dirty="0" smtClean="0"/>
          </a:p>
          <a:p>
            <a:pPr lvl="1"/>
            <a:r>
              <a:rPr lang="en-ZA" dirty="0" smtClean="0"/>
              <a:t>Fibre % bagasse</a:t>
            </a:r>
          </a:p>
          <a:p>
            <a:pPr lvl="1"/>
            <a:r>
              <a:rPr lang="en-ZA" dirty="0" smtClean="0"/>
              <a:t>Tons pol in cane</a:t>
            </a:r>
          </a:p>
          <a:p>
            <a:pPr lvl="1"/>
            <a:r>
              <a:rPr lang="en-ZA" dirty="0" smtClean="0"/>
              <a:t>Tons brix in cane</a:t>
            </a:r>
          </a:p>
          <a:p>
            <a:pPr lvl="1"/>
            <a:r>
              <a:rPr lang="en-ZA" dirty="0" smtClean="0"/>
              <a:t>Tons fibre in cane</a:t>
            </a:r>
          </a:p>
          <a:p>
            <a:pPr lvl="1"/>
            <a:r>
              <a:rPr lang="en-ZA" dirty="0" smtClean="0"/>
              <a:t>Pol % cane</a:t>
            </a:r>
          </a:p>
          <a:p>
            <a:pPr lvl="1"/>
            <a:r>
              <a:rPr lang="en-ZA" dirty="0" smtClean="0"/>
              <a:t>Fibre % cane</a:t>
            </a:r>
          </a:p>
          <a:p>
            <a:pPr lvl="1"/>
            <a:r>
              <a:rPr lang="en-ZA" dirty="0" smtClean="0"/>
              <a:t>Brix % cane</a:t>
            </a:r>
          </a:p>
        </p:txBody>
      </p:sp>
    </p:spTree>
    <p:extLst>
      <p:ext uri="{BB962C8B-B14F-4D97-AF65-F5344CB8AC3E}">
        <p14:creationId xmlns:p14="http://schemas.microsoft.com/office/powerpoint/2010/main" val="397499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ZA" dirty="0" smtClean="0"/>
              <a:t>Further calculations for the “Week to date” column include:</a:t>
            </a:r>
          </a:p>
          <a:p>
            <a:pPr lvl="1"/>
            <a:r>
              <a:rPr lang="en-ZA" dirty="0" smtClean="0"/>
              <a:t>Fibre in bagasse % cane</a:t>
            </a:r>
          </a:p>
          <a:p>
            <a:pPr lvl="1"/>
            <a:r>
              <a:rPr lang="en-ZA" dirty="0" smtClean="0"/>
              <a:t>Tons DAC brix in cane</a:t>
            </a:r>
          </a:p>
          <a:p>
            <a:pPr lvl="1"/>
            <a:r>
              <a:rPr lang="en-ZA" dirty="0" smtClean="0"/>
              <a:t>Tons DAC pol in cane</a:t>
            </a:r>
          </a:p>
          <a:p>
            <a:pPr lvl="1"/>
            <a:r>
              <a:rPr lang="en-ZA" dirty="0" smtClean="0"/>
              <a:t>Imbibition % fibre</a:t>
            </a:r>
          </a:p>
          <a:p>
            <a:pPr lvl="1"/>
            <a:r>
              <a:rPr lang="en-ZA" dirty="0" smtClean="0"/>
              <a:t>Tons suspended solids</a:t>
            </a:r>
          </a:p>
          <a:p>
            <a:pPr lvl="1"/>
            <a:r>
              <a:rPr lang="en-ZA" dirty="0" smtClean="0"/>
              <a:t>Suspended solids % mixed juice</a:t>
            </a:r>
          </a:p>
          <a:p>
            <a:pPr lvl="1"/>
            <a:r>
              <a:rPr lang="en-ZA" dirty="0" smtClean="0"/>
              <a:t>Tons corrected brix in mixed juice</a:t>
            </a:r>
          </a:p>
          <a:p>
            <a:pPr lvl="1"/>
            <a:r>
              <a:rPr lang="en-ZA" dirty="0" smtClean="0"/>
              <a:t>Tons corrected pol in mixed juice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8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ZA" dirty="0" smtClean="0"/>
              <a:t>Further calculations for the “Week to date” column include:</a:t>
            </a:r>
          </a:p>
          <a:p>
            <a:pPr lvl="1"/>
            <a:r>
              <a:rPr lang="en-ZA" dirty="0" smtClean="0"/>
              <a:t>Extraction</a:t>
            </a:r>
          </a:p>
          <a:p>
            <a:pPr lvl="1"/>
            <a:r>
              <a:rPr lang="en-ZA" dirty="0" smtClean="0"/>
              <a:t>Corrected brix % mixed juice</a:t>
            </a:r>
          </a:p>
          <a:p>
            <a:pPr lvl="1"/>
            <a:r>
              <a:rPr lang="en-ZA" dirty="0" smtClean="0"/>
              <a:t>Corrected pol % mixed juice</a:t>
            </a:r>
          </a:p>
          <a:p>
            <a:pPr lvl="1"/>
            <a:r>
              <a:rPr lang="en-ZA" dirty="0" smtClean="0"/>
              <a:t>Purity of mixed juice</a:t>
            </a:r>
          </a:p>
          <a:p>
            <a:pPr lvl="1"/>
            <a:r>
              <a:rPr lang="en-ZA" dirty="0" smtClean="0"/>
              <a:t>Mixed juice % cane</a:t>
            </a:r>
          </a:p>
          <a:p>
            <a:pPr lvl="1"/>
            <a:r>
              <a:rPr lang="en-ZA" dirty="0" smtClean="0"/>
              <a:t>Corrected reduced extraction</a:t>
            </a:r>
          </a:p>
          <a:p>
            <a:pPr lvl="1"/>
            <a:r>
              <a:rPr lang="en-ZA" dirty="0" smtClean="0"/>
              <a:t>Hours available</a:t>
            </a:r>
          </a:p>
        </p:txBody>
      </p:sp>
    </p:spTree>
    <p:extLst>
      <p:ext uri="{BB962C8B-B14F-4D97-AF65-F5344CB8AC3E}">
        <p14:creationId xmlns:p14="http://schemas.microsoft.com/office/powerpoint/2010/main" val="16740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en-ZA" dirty="0" smtClean="0"/>
              <a:t>Further calculations for the “Week to date” column include:</a:t>
            </a:r>
          </a:p>
          <a:p>
            <a:pPr lvl="1"/>
            <a:r>
              <a:rPr lang="en-ZA" dirty="0" smtClean="0"/>
              <a:t>Mechanical stops</a:t>
            </a:r>
          </a:p>
          <a:p>
            <a:pPr lvl="1"/>
            <a:r>
              <a:rPr lang="en-ZA" dirty="0" smtClean="0"/>
              <a:t>Operational stops</a:t>
            </a:r>
          </a:p>
          <a:p>
            <a:pPr lvl="1"/>
            <a:r>
              <a:rPr lang="en-ZA" dirty="0" smtClean="0"/>
              <a:t>Total stops</a:t>
            </a:r>
          </a:p>
          <a:p>
            <a:pPr lvl="1"/>
            <a:r>
              <a:rPr lang="en-ZA" dirty="0" smtClean="0"/>
              <a:t>Hours crushing</a:t>
            </a:r>
          </a:p>
          <a:p>
            <a:pPr lvl="1"/>
            <a:r>
              <a:rPr lang="en-ZA" dirty="0" smtClean="0"/>
              <a:t>Tons cane per hour</a:t>
            </a:r>
          </a:p>
          <a:p>
            <a:pPr lvl="1"/>
            <a:r>
              <a:rPr lang="en-ZA" dirty="0" smtClean="0"/>
              <a:t>Tons fibre per hour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36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dirty="0" smtClean="0"/>
              <a:t>DAC data</a:t>
            </a:r>
          </a:p>
          <a:p>
            <a:pPr lvl="0"/>
            <a:r>
              <a:rPr lang="en-ZA" dirty="0"/>
              <a:t>The DAC pol </a:t>
            </a:r>
            <a:r>
              <a:rPr lang="en-ZA" dirty="0" smtClean="0"/>
              <a:t>%, </a:t>
            </a:r>
            <a:r>
              <a:rPr lang="en-ZA" dirty="0"/>
              <a:t>brix % and fibre % cane for the day is unknown.</a:t>
            </a:r>
            <a:endParaRPr lang="en-US" dirty="0"/>
          </a:p>
          <a:p>
            <a:pPr lvl="0"/>
            <a:r>
              <a:rPr lang="en-ZA" dirty="0"/>
              <a:t>The DAC pol %, brix % and fibre % for the previous day is unknown since it was calculated as part of the Week-to-date figures for the day before.</a:t>
            </a:r>
            <a:endParaRPr lang="en-US" dirty="0"/>
          </a:p>
          <a:p>
            <a:pPr lvl="0"/>
            <a:r>
              <a:rPr lang="en-ZA" dirty="0"/>
              <a:t>The pol % cane, brix % cane and fibre % cane for the week-to-date must be calculated.</a:t>
            </a:r>
            <a:endParaRPr lang="en-US" dirty="0"/>
          </a:p>
          <a:p>
            <a:endParaRPr lang="en-Z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1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dirty="0" smtClean="0"/>
              <a:t>The DAC calculations include:</a:t>
            </a:r>
          </a:p>
          <a:p>
            <a:pPr lvl="0"/>
            <a:r>
              <a:rPr lang="en-US" dirty="0" smtClean="0"/>
              <a:t>DAC pol % cane</a:t>
            </a:r>
          </a:p>
          <a:p>
            <a:pPr lvl="0"/>
            <a:r>
              <a:rPr lang="en-US" dirty="0" smtClean="0"/>
              <a:t>Tons DAC brix in cane</a:t>
            </a:r>
          </a:p>
          <a:p>
            <a:pPr lvl="0"/>
            <a:r>
              <a:rPr lang="en-US" dirty="0" smtClean="0"/>
              <a:t>DAC brix % cane</a:t>
            </a:r>
          </a:p>
          <a:p>
            <a:pPr lvl="0"/>
            <a:r>
              <a:rPr lang="en-US" dirty="0" smtClean="0"/>
              <a:t>DAC </a:t>
            </a:r>
            <a:r>
              <a:rPr lang="en-US" dirty="0" err="1" smtClean="0"/>
              <a:t>fibre</a:t>
            </a:r>
            <a:r>
              <a:rPr lang="en-US" dirty="0" smtClean="0"/>
              <a:t> % cane</a:t>
            </a:r>
            <a:endParaRPr lang="en-US" dirty="0"/>
          </a:p>
          <a:p>
            <a:endParaRPr lang="en-Z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lvl="0"/>
            <a:r>
              <a:rPr lang="en-ZA" dirty="0"/>
              <a:t>The pol % cane, brix % cane and fibre % cane via mill balance for the day has been calculated and needs only to be transcribed.</a:t>
            </a:r>
            <a:endParaRPr lang="en-US" dirty="0"/>
          </a:p>
          <a:p>
            <a:pPr lvl="0"/>
            <a:r>
              <a:rPr lang="en-ZA" dirty="0"/>
              <a:t>The pol % cane, brix % cane and fibre 5 cane mill balance for the previous column is known since it was calculated as part of the Week-to-date figures for the day before.</a:t>
            </a:r>
            <a:endParaRPr lang="en-US" dirty="0"/>
          </a:p>
          <a:p>
            <a:pPr lvl="0"/>
            <a:r>
              <a:rPr lang="en-ZA" dirty="0"/>
              <a:t>The pol % cane, brix % cane and fibre % cane for the Week-to-date must be calculated</a:t>
            </a:r>
            <a:r>
              <a:rPr lang="en-ZA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lvl="0"/>
            <a:r>
              <a:rPr lang="en-US" sz="4800" dirty="0" smtClean="0"/>
              <a:t>The Material Balance / Mill Balance calculations include:</a:t>
            </a:r>
          </a:p>
          <a:p>
            <a:pPr lvl="1"/>
            <a:r>
              <a:rPr lang="en-US" sz="4800" dirty="0" smtClean="0"/>
              <a:t>Pol % cane</a:t>
            </a:r>
          </a:p>
          <a:p>
            <a:pPr lvl="1"/>
            <a:r>
              <a:rPr lang="en-US" sz="4800" dirty="0" smtClean="0"/>
              <a:t>Brix % cane</a:t>
            </a:r>
          </a:p>
          <a:p>
            <a:pPr lvl="1"/>
            <a:r>
              <a:rPr lang="en-US" sz="4800" dirty="0" err="1" smtClean="0"/>
              <a:t>Fibre</a:t>
            </a:r>
            <a:r>
              <a:rPr lang="en-US" sz="4800" dirty="0" smtClean="0"/>
              <a:t> % cane</a:t>
            </a:r>
            <a:endParaRPr lang="en-ZA" sz="4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99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Data needs of Materials Balance</a:t>
            </a:r>
            <a:endParaRPr lang="en-ZA" sz="4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37289130"/>
              </p:ext>
            </p:extLst>
          </p:nvPr>
        </p:nvGraphicFramePr>
        <p:xfrm>
          <a:off x="467544" y="1700808"/>
          <a:ext cx="813690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55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The Mill Balance (cont.)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lvl="0"/>
            <a:r>
              <a:rPr lang="en-US" sz="4800" dirty="0" smtClean="0"/>
              <a:t>Calculations of factors for the “Day”, “Previous” and “Week to date” columns include:</a:t>
            </a:r>
          </a:p>
          <a:p>
            <a:pPr lvl="1"/>
            <a:r>
              <a:rPr lang="en-US" sz="4400" dirty="0" smtClean="0"/>
              <a:t>Pol factor</a:t>
            </a:r>
          </a:p>
          <a:p>
            <a:pPr lvl="1"/>
            <a:r>
              <a:rPr lang="en-US" sz="4400" dirty="0" smtClean="0"/>
              <a:t>Brix factor</a:t>
            </a:r>
          </a:p>
          <a:p>
            <a:pPr lvl="1"/>
            <a:r>
              <a:rPr lang="en-US" sz="4400" dirty="0" err="1" smtClean="0"/>
              <a:t>Fibre</a:t>
            </a:r>
            <a:r>
              <a:rPr lang="en-US" sz="4400" dirty="0" smtClean="0"/>
              <a:t> factor</a:t>
            </a:r>
            <a:endParaRPr lang="en-ZA" sz="4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8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Daily Averaging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10000"/>
          </a:bodyPr>
          <a:lstStyle/>
          <a:p>
            <a:r>
              <a:rPr lang="en-ZA" dirty="0"/>
              <a:t>There are two ways by which averages can be calculated.</a:t>
            </a:r>
            <a:endParaRPr lang="en-US" dirty="0"/>
          </a:p>
          <a:p>
            <a:r>
              <a:rPr lang="en-ZA" dirty="0"/>
              <a:t>The </a:t>
            </a:r>
            <a:r>
              <a:rPr lang="en-ZA" u="sng" dirty="0"/>
              <a:t>arithmetic average</a:t>
            </a:r>
            <a:r>
              <a:rPr lang="en-ZA" dirty="0"/>
              <a:t> is the sum of the analytical results divided by the number of analyses.</a:t>
            </a:r>
            <a:endParaRPr lang="en-US" dirty="0"/>
          </a:p>
          <a:p>
            <a:r>
              <a:rPr lang="en-ZA" dirty="0"/>
              <a:t>The </a:t>
            </a:r>
            <a:r>
              <a:rPr lang="en-ZA" u="sng" dirty="0"/>
              <a:t>weighted average</a:t>
            </a:r>
            <a:r>
              <a:rPr lang="en-ZA" dirty="0"/>
              <a:t> takes into consideration the quantity of material associated with the analysis.</a:t>
            </a:r>
            <a:endParaRPr lang="en-US" dirty="0"/>
          </a:p>
          <a:p>
            <a:r>
              <a:rPr lang="en-ZA" dirty="0"/>
              <a:t>Wherever possible the weighted average is used as it is a more accurate method.</a:t>
            </a:r>
            <a:endParaRPr lang="en-US" dirty="0"/>
          </a:p>
          <a:p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629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Daily Figures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/>
          </a:bodyPr>
          <a:lstStyle/>
          <a:p>
            <a:r>
              <a:rPr lang="en-ZA" dirty="0"/>
              <a:t>The calculations necessary for the daily materials balance can be done once the averages are complete. </a:t>
            </a:r>
            <a:endParaRPr lang="en-ZA" dirty="0" smtClean="0"/>
          </a:p>
          <a:p>
            <a:r>
              <a:rPr lang="en-ZA" dirty="0" smtClean="0"/>
              <a:t>The </a:t>
            </a:r>
            <a:r>
              <a:rPr lang="en-ZA" dirty="0"/>
              <a:t>figures are carried forward daily to obtain a weekly to date figure at the end of the week or run.</a:t>
            </a:r>
            <a:endParaRPr lang="en-US" dirty="0"/>
          </a:p>
          <a:p>
            <a:r>
              <a:rPr lang="en-ZA" dirty="0"/>
              <a:t>The process starts again for the next week or run. </a:t>
            </a:r>
            <a:endParaRPr lang="en-ZA" dirty="0" smtClean="0"/>
          </a:p>
          <a:p>
            <a:r>
              <a:rPr lang="en-ZA" dirty="0" smtClean="0"/>
              <a:t>Figures </a:t>
            </a:r>
            <a:r>
              <a:rPr lang="en-ZA" dirty="0"/>
              <a:t>carried forward must be weighted average figures.</a:t>
            </a:r>
            <a:endParaRPr lang="en-US" dirty="0"/>
          </a:p>
          <a:p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33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Week and To-Date Figures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ZA" sz="2800" dirty="0"/>
              <a:t>The weekly to-date figures become the week figures at the end of the week. </a:t>
            </a:r>
            <a:endParaRPr lang="en-ZA" sz="2800" dirty="0" smtClean="0"/>
          </a:p>
          <a:p>
            <a:r>
              <a:rPr lang="en-ZA" sz="2800" dirty="0" smtClean="0"/>
              <a:t>These </a:t>
            </a:r>
            <a:r>
              <a:rPr lang="en-ZA" sz="2800" dirty="0"/>
              <a:t>figures are then combined with the previous week’s figures to give the new to-date figures.</a:t>
            </a:r>
            <a:endParaRPr lang="en-US" sz="2800" dirty="0"/>
          </a:p>
          <a:p>
            <a:r>
              <a:rPr lang="en-ZA" sz="2800" dirty="0"/>
              <a:t>Once again we want a running total of the tons of cane crushed</a:t>
            </a:r>
            <a:r>
              <a:rPr lang="en-ZA" sz="2800" dirty="0" smtClean="0"/>
              <a:t>.</a:t>
            </a:r>
          </a:p>
          <a:p>
            <a:r>
              <a:rPr lang="en-ZA" sz="2800" dirty="0"/>
              <a:t>To find the data for any particular week we use:</a:t>
            </a:r>
            <a:endParaRPr lang="en-US" sz="2800" dirty="0"/>
          </a:p>
          <a:p>
            <a:pPr marL="0" indent="0" algn="ctr">
              <a:buNone/>
            </a:pPr>
            <a:r>
              <a:rPr lang="en-ZA" sz="2800" dirty="0"/>
              <a:t>Week = (To-Date) – (Previous To-Date</a:t>
            </a:r>
            <a:r>
              <a:rPr lang="en-ZA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28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Monthly and Annual Figures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ZA" b="1" dirty="0"/>
              <a:t>MONTHLY FIGURES </a:t>
            </a:r>
            <a:endParaRPr lang="en-US" b="1" dirty="0"/>
          </a:p>
          <a:p>
            <a:pPr lvl="1"/>
            <a:r>
              <a:rPr lang="en-ZA" dirty="0"/>
              <a:t>These figures are produced at the end of each month. They are calculated in the same way:</a:t>
            </a:r>
            <a:endParaRPr lang="en-US" dirty="0"/>
          </a:p>
          <a:p>
            <a:pPr lvl="1"/>
            <a:r>
              <a:rPr lang="en-ZA" dirty="0"/>
              <a:t>Month = (Month To-Date) – (Previous Month To-Date)</a:t>
            </a:r>
            <a:endParaRPr lang="en-US" dirty="0"/>
          </a:p>
          <a:p>
            <a:r>
              <a:rPr lang="en-ZA" b="1" dirty="0"/>
              <a:t>ANNUAL FIGURES </a:t>
            </a:r>
            <a:endParaRPr lang="en-US" b="1" dirty="0"/>
          </a:p>
          <a:p>
            <a:pPr lvl="1"/>
            <a:r>
              <a:rPr lang="en-ZA" dirty="0"/>
              <a:t>These are produced at the end of each season.</a:t>
            </a:r>
            <a:endParaRPr lang="en-US" dirty="0"/>
          </a:p>
          <a:p>
            <a:pPr lvl="1"/>
            <a:r>
              <a:rPr lang="en-ZA" dirty="0"/>
              <a:t>They are To-Date figures at that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Cane Payment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ZA" b="1" dirty="0"/>
              <a:t>Mill Balance </a:t>
            </a:r>
            <a:endParaRPr lang="en-US" b="1" dirty="0"/>
          </a:p>
          <a:p>
            <a:pPr lvl="1"/>
            <a:r>
              <a:rPr lang="en-ZA" dirty="0"/>
              <a:t>This entails the determination of the brix, pol and fibre of cane from the analysis of mixed juice and final bagasse.</a:t>
            </a:r>
            <a:endParaRPr lang="en-US" dirty="0"/>
          </a:p>
          <a:p>
            <a:r>
              <a:rPr lang="en-ZA" b="1" dirty="0"/>
              <a:t>Direct Analysis of cane (DAC) </a:t>
            </a:r>
            <a:endParaRPr lang="en-US" b="1" dirty="0"/>
          </a:p>
          <a:p>
            <a:pPr lvl="1"/>
            <a:r>
              <a:rPr lang="en-ZA" dirty="0"/>
              <a:t>This entails the direct analysis of individual cane consignments for brix, pol and fibre.</a:t>
            </a:r>
            <a:endParaRPr lang="en-US" dirty="0"/>
          </a:p>
          <a:p>
            <a:pPr lvl="1"/>
            <a:r>
              <a:rPr lang="en-ZA" dirty="0"/>
              <a:t>Both of these analyses depend on the analysis of fibre by the direct analysis of cane.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4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Formulae for Factory Control Calculations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4800" dirty="0" smtClean="0"/>
              <a:t>There are </a:t>
            </a:r>
            <a:r>
              <a:rPr lang="en-ZA" sz="4800" dirty="0" smtClean="0"/>
              <a:t>three </a:t>
            </a:r>
            <a:r>
              <a:rPr lang="en-ZA" sz="4800" dirty="0" smtClean="0"/>
              <a:t>types of calculations:</a:t>
            </a:r>
          </a:p>
          <a:p>
            <a:pPr lvl="1">
              <a:buFont typeface="Arial" charset="0"/>
              <a:buChar char="•"/>
            </a:pPr>
            <a:r>
              <a:rPr lang="en-ZA" sz="4800" dirty="0" smtClean="0"/>
              <a:t>Tons</a:t>
            </a:r>
          </a:p>
          <a:p>
            <a:pPr lvl="1">
              <a:buFont typeface="Arial" charset="0"/>
              <a:buChar char="•"/>
            </a:pPr>
            <a:r>
              <a:rPr lang="en-ZA" sz="4800" dirty="0" smtClean="0"/>
              <a:t>Percentages</a:t>
            </a:r>
          </a:p>
          <a:p>
            <a:pPr lvl="1">
              <a:buFont typeface="Arial" charset="0"/>
              <a:buChar char="•"/>
            </a:pPr>
            <a:r>
              <a:rPr lang="en-ZA" sz="4800" dirty="0" smtClean="0"/>
              <a:t>Performance formula</a:t>
            </a:r>
          </a:p>
        </p:txBody>
      </p:sp>
    </p:spTree>
    <p:extLst>
      <p:ext uri="{BB962C8B-B14F-4D97-AF65-F5344CB8AC3E}">
        <p14:creationId xmlns:p14="http://schemas.microsoft.com/office/powerpoint/2010/main" val="21727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448D6B-9CD5-44FB-9AB5-190C93E0CFD3}"/>
</file>

<file path=customXml/itemProps2.xml><?xml version="1.0" encoding="utf-8"?>
<ds:datastoreItem xmlns:ds="http://schemas.openxmlformats.org/officeDocument/2006/customXml" ds:itemID="{AA05EF6D-3F15-4AA4-A43B-8FD2AFE4F5DC}"/>
</file>

<file path=customXml/itemProps3.xml><?xml version="1.0" encoding="utf-8"?>
<ds:datastoreItem xmlns:ds="http://schemas.openxmlformats.org/officeDocument/2006/customXml" ds:itemID="{DCC4D4DD-2F92-43A5-AC89-3E933532617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3631</TotalTime>
  <Words>1557</Words>
  <Application>Microsoft Office PowerPoint</Application>
  <PresentationFormat>On-screen Show (4:3)</PresentationFormat>
  <Paragraphs>240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Background – Daily Materials Balance</vt:lpstr>
      <vt:lpstr>Data needs of Materials Balance</vt:lpstr>
      <vt:lpstr>Daily Averaging</vt:lpstr>
      <vt:lpstr>Daily Figures</vt:lpstr>
      <vt:lpstr>Week and To-Date Figures</vt:lpstr>
      <vt:lpstr>Monthly and Annual Figures</vt:lpstr>
      <vt:lpstr>Cane Payment</vt:lpstr>
      <vt:lpstr>Formulae for Factory Control Calculations</vt:lpstr>
      <vt:lpstr>Tonnage calculations</vt:lpstr>
      <vt:lpstr>Percentage Calculations</vt:lpstr>
      <vt:lpstr>Performance Formulae</vt:lpstr>
      <vt:lpstr>Daily Materials Balance</vt:lpstr>
      <vt:lpstr>Mass of Bagasse</vt:lpstr>
      <vt:lpstr>The Mill Balance</vt:lpstr>
      <vt:lpstr>The Mill Balance</vt:lpstr>
      <vt:lpstr>The Mill Balance</vt:lpstr>
      <vt:lpstr>The Mill Balance</vt:lpstr>
      <vt:lpstr>The Mill Balance (cont.)</vt:lpstr>
      <vt:lpstr>The Mill Balance (cont.)</vt:lpstr>
      <vt:lpstr>The Mill Balance (cont.)</vt:lpstr>
      <vt:lpstr>The Mill Balance (cont.)</vt:lpstr>
      <vt:lpstr>The Mill Balance (cont.)</vt:lpstr>
      <vt:lpstr>The Mill Balance (cont.)</vt:lpstr>
      <vt:lpstr>The Mill Balance (cont.)</vt:lpstr>
      <vt:lpstr>The Mill Balance (cont.)</vt:lpstr>
      <vt:lpstr>The Mill Balance (cont.)</vt:lpstr>
      <vt:lpstr>The Mill Balance (cont.)</vt:lpstr>
      <vt:lpstr>The Mill Balance (cont.)</vt:lpstr>
      <vt:lpstr>The Mill Balance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155</cp:revision>
  <dcterms:created xsi:type="dcterms:W3CDTF">2016-11-15T07:03:29Z</dcterms:created>
  <dcterms:modified xsi:type="dcterms:W3CDTF">2018-10-04T14:22:18Z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