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87" r:id="rId4"/>
    <p:sldId id="572" r:id="rId5"/>
    <p:sldId id="5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1" autoAdjust="0"/>
    <p:restoredTop sz="94582" autoAdjust="0"/>
  </p:normalViewPr>
  <p:slideViewPr>
    <p:cSldViewPr>
      <p:cViewPr>
        <p:scale>
          <a:sx n="66" d="100"/>
          <a:sy n="66" d="100"/>
        </p:scale>
        <p:origin x="-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8: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KT 5: EXHAUSTION</a:t>
            </a:r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Theory and Calculations</a:t>
            </a:r>
            <a:endParaRPr lang="en-US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800" dirty="0"/>
              <a:t>Sucrose lost in final molasses constitutes the greatest loss of sugar in the factory.</a:t>
            </a:r>
            <a:endParaRPr lang="en-US" sz="2800" dirty="0"/>
          </a:p>
          <a:p>
            <a:r>
              <a:rPr lang="en-ZA" sz="2800" dirty="0"/>
              <a:t>The composition of non-sugars in final molasses has the biggest influence on exhaustion. The two main non-sugars are reducing sugars (glucose and fructose) and ash.</a:t>
            </a:r>
            <a:endParaRPr lang="en-US" sz="2800" dirty="0"/>
          </a:p>
          <a:p>
            <a:r>
              <a:rPr lang="en-ZA" sz="2800" dirty="0"/>
              <a:t>Sucrose solubility is decreased by reducing sugars.</a:t>
            </a:r>
            <a:endParaRPr lang="en-US" sz="2800" dirty="0"/>
          </a:p>
          <a:p>
            <a:r>
              <a:rPr lang="en-ZA" sz="2800" dirty="0"/>
              <a:t>AND</a:t>
            </a:r>
            <a:endParaRPr lang="en-US" sz="2800" dirty="0"/>
          </a:p>
          <a:p>
            <a:r>
              <a:rPr lang="en-ZA" sz="2800" dirty="0"/>
              <a:t>Sucrose solubility </a:t>
            </a:r>
            <a:r>
              <a:rPr lang="en-ZA" sz="2800" dirty="0" smtClean="0"/>
              <a:t>is </a:t>
            </a:r>
            <a:r>
              <a:rPr lang="en-ZA" sz="2800" dirty="0"/>
              <a:t>increased by ash</a:t>
            </a:r>
            <a:r>
              <a:rPr lang="en-ZA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Theory and Calculations</a:t>
            </a:r>
            <a:endParaRPr lang="en-US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381642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dirty="0" smtClean="0"/>
              <a:t>From </a:t>
            </a:r>
            <a:r>
              <a:rPr lang="en-ZA" sz="2400" dirty="0"/>
              <a:t>the radio of the above two non-sugars (the RS/Ash ratio) it can be shown that molasses purity will decrease as the RS/Ash ratio increases.</a:t>
            </a:r>
            <a:endParaRPr lang="en-US" sz="2400" dirty="0"/>
          </a:p>
          <a:p>
            <a:r>
              <a:rPr lang="en-ZA" sz="2400" dirty="0"/>
              <a:t>The exhaustion of molasses thus increases as the RS/Ash ratio increases i.e. the sucrose recovered as crystals increases as the RS/Ash ratio increases.</a:t>
            </a:r>
            <a:endParaRPr lang="en-US" sz="24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844" y="2132856"/>
            <a:ext cx="4484255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7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5400" dirty="0" smtClean="0"/>
              <a:t>Target Purity</a:t>
            </a:r>
            <a:endParaRPr lang="en-US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endParaRPr lang="en-ZA" sz="2400" dirty="0" smtClean="0"/>
          </a:p>
          <a:p>
            <a:endParaRPr lang="en-ZA" sz="2400" dirty="0"/>
          </a:p>
          <a:p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molasses is analysed to obtain its reducing sugar to ash ratio and the target purity is then calculated. </a:t>
            </a:r>
            <a:endParaRPr lang="en-ZA" sz="2400" dirty="0" smtClean="0"/>
          </a:p>
          <a:p>
            <a:r>
              <a:rPr lang="en-ZA" sz="2400" dirty="0" smtClean="0"/>
              <a:t>This </a:t>
            </a:r>
            <a:r>
              <a:rPr lang="en-ZA" sz="2400" dirty="0"/>
              <a:t>target purity represents the lowest possible purity of molasses that can be obtained for the given RS/Ash ratio.</a:t>
            </a:r>
            <a:endParaRPr lang="en-US" sz="2400" dirty="0"/>
          </a:p>
          <a:p>
            <a:r>
              <a:rPr lang="en-ZA" sz="2400" dirty="0"/>
              <a:t>If the ash content increases relative to the reducing sugars content, the RS/Ash ratio increases and the target purity decreases.</a:t>
            </a:r>
            <a:endParaRPr lang="en-US" sz="2400" dirty="0"/>
          </a:p>
          <a:p>
            <a:r>
              <a:rPr lang="en-ZA" sz="2400" dirty="0"/>
              <a:t>When the reducing sugars increase relative to the ash content, the RS/Ash ratio increases and the target purity decreases.</a:t>
            </a:r>
            <a:endParaRPr lang="en-US" sz="2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112" y="1854655"/>
            <a:ext cx="55594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4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5400" dirty="0"/>
              <a:t>Target </a:t>
            </a:r>
            <a:r>
              <a:rPr lang="en-US" sz="5400" dirty="0" smtClean="0"/>
              <a:t>Purity (cont.)</a:t>
            </a:r>
            <a:endParaRPr lang="en-US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3600" dirty="0"/>
              <a:t>A target purity difference (TPD) is calculated to give factory staff an idea of the extent to which the molasses has been exhausted of its sucrose. </a:t>
            </a:r>
            <a:endParaRPr lang="en-ZA" sz="3600" dirty="0" smtClean="0"/>
          </a:p>
          <a:p>
            <a:r>
              <a:rPr lang="en-ZA" sz="3600" dirty="0" smtClean="0"/>
              <a:t>The </a:t>
            </a:r>
            <a:r>
              <a:rPr lang="en-ZA" sz="3600" dirty="0"/>
              <a:t>TPD thus gives an indication of the performance of the C-station</a:t>
            </a:r>
            <a:r>
              <a:rPr lang="en-ZA" sz="3600" dirty="0" smtClean="0"/>
              <a:t>.</a:t>
            </a:r>
          </a:p>
          <a:p>
            <a:pPr marL="0" indent="0" algn="ctr">
              <a:buNone/>
            </a:pPr>
            <a:endParaRPr lang="en-ZA" sz="2400" b="1" dirty="0" smtClean="0"/>
          </a:p>
          <a:p>
            <a:pPr marL="0" indent="0" algn="ctr">
              <a:buNone/>
            </a:pPr>
            <a:r>
              <a:rPr lang="en-ZA" sz="2400" b="1" dirty="0" smtClean="0"/>
              <a:t>TPD </a:t>
            </a:r>
            <a:r>
              <a:rPr lang="en-ZA" sz="2400" b="1" dirty="0"/>
              <a:t>= Purity of final molasses – Target purity of final </a:t>
            </a:r>
            <a:r>
              <a:rPr lang="en-ZA" sz="2400" b="1" dirty="0" smtClean="0"/>
              <a:t>molasses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07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E8ADFE-78DB-4AA7-9AC1-80447B43F4D7}"/>
</file>

<file path=customXml/itemProps2.xml><?xml version="1.0" encoding="utf-8"?>
<ds:datastoreItem xmlns:ds="http://schemas.openxmlformats.org/officeDocument/2006/customXml" ds:itemID="{75E2F339-152B-41E6-82A7-ADF5B91657DB}"/>
</file>

<file path=customXml/itemProps3.xml><?xml version="1.0" encoding="utf-8"?>
<ds:datastoreItem xmlns:ds="http://schemas.openxmlformats.org/officeDocument/2006/customXml" ds:itemID="{FC282E31-05A0-4055-8D8A-D6596DACDC6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6196</TotalTime>
  <Words>279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Theory and Calculations</vt:lpstr>
      <vt:lpstr>Theory and Calculations</vt:lpstr>
      <vt:lpstr>Target Purity</vt:lpstr>
      <vt:lpstr>Target Purity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315</cp:revision>
  <dcterms:created xsi:type="dcterms:W3CDTF">2016-11-15T07:03:29Z</dcterms:created>
  <dcterms:modified xsi:type="dcterms:W3CDTF">2019-05-06T12:35:19Z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