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415" r:id="rId3"/>
    <p:sldId id="416" r:id="rId4"/>
    <p:sldId id="408" r:id="rId5"/>
    <p:sldId id="414" r:id="rId6"/>
    <p:sldId id="417" r:id="rId7"/>
    <p:sldId id="386" r:id="rId8"/>
    <p:sldId id="387" r:id="rId9"/>
    <p:sldId id="418" r:id="rId10"/>
    <p:sldId id="389" r:id="rId11"/>
    <p:sldId id="391" r:id="rId12"/>
    <p:sldId id="425" r:id="rId13"/>
    <p:sldId id="426" r:id="rId14"/>
    <p:sldId id="393" r:id="rId15"/>
    <p:sldId id="394" r:id="rId16"/>
    <p:sldId id="395" r:id="rId17"/>
    <p:sldId id="397" r:id="rId18"/>
    <p:sldId id="419" r:id="rId19"/>
    <p:sldId id="421" r:id="rId20"/>
    <p:sldId id="427" r:id="rId21"/>
    <p:sldId id="423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5" autoAdjust="0"/>
    <p:restoredTop sz="94582" autoAdjust="0"/>
  </p:normalViewPr>
  <p:slideViewPr>
    <p:cSldViewPr>
      <p:cViewPr>
        <p:scale>
          <a:sx n="66" d="100"/>
          <a:sy n="66" d="100"/>
        </p:scale>
        <p:origin x="-1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4E67F-ADFC-4314-87B9-80B6757199FF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B9D61F-94B7-4A3B-BD32-AC00E5A1C9BC}">
      <dgm:prSet/>
      <dgm:spPr/>
      <dgm:t>
        <a:bodyPr/>
        <a:lstStyle/>
        <a:p>
          <a:pPr rtl="0"/>
          <a:r>
            <a:rPr lang="en-US" smtClean="0"/>
            <a:t>Gate valves</a:t>
          </a:r>
          <a:endParaRPr lang="en-US"/>
        </a:p>
      </dgm:t>
    </dgm:pt>
    <dgm:pt modelId="{51AF2915-4C4A-4D4F-8D18-3A4B709BA20F}" type="parTrans" cxnId="{679A8DCA-D9BC-4C3E-A31A-1C58B9B5CAFD}">
      <dgm:prSet/>
      <dgm:spPr/>
      <dgm:t>
        <a:bodyPr/>
        <a:lstStyle/>
        <a:p>
          <a:endParaRPr lang="en-US"/>
        </a:p>
      </dgm:t>
    </dgm:pt>
    <dgm:pt modelId="{DC33E638-E72C-42AD-933A-AF7F9B009BDB}" type="sibTrans" cxnId="{679A8DCA-D9BC-4C3E-A31A-1C58B9B5CAFD}">
      <dgm:prSet/>
      <dgm:spPr/>
      <dgm:t>
        <a:bodyPr/>
        <a:lstStyle/>
        <a:p>
          <a:endParaRPr lang="en-US"/>
        </a:p>
      </dgm:t>
    </dgm:pt>
    <dgm:pt modelId="{B606F69A-9A8A-4D86-90BE-5AC52422537B}">
      <dgm:prSet/>
      <dgm:spPr/>
      <dgm:t>
        <a:bodyPr/>
        <a:lstStyle/>
        <a:p>
          <a:pPr rtl="0"/>
          <a:r>
            <a:rPr lang="en-US" smtClean="0"/>
            <a:t>Diaphragm valves</a:t>
          </a:r>
          <a:endParaRPr lang="en-US"/>
        </a:p>
      </dgm:t>
    </dgm:pt>
    <dgm:pt modelId="{AB037916-FC26-4838-B668-4850325853BE}" type="parTrans" cxnId="{7823B19C-B0F0-46F7-AB31-638609B2B47E}">
      <dgm:prSet/>
      <dgm:spPr/>
      <dgm:t>
        <a:bodyPr/>
        <a:lstStyle/>
        <a:p>
          <a:endParaRPr lang="en-US"/>
        </a:p>
      </dgm:t>
    </dgm:pt>
    <dgm:pt modelId="{7EA36456-C1D3-4D09-A8BD-922C26EBBA30}" type="sibTrans" cxnId="{7823B19C-B0F0-46F7-AB31-638609B2B47E}">
      <dgm:prSet/>
      <dgm:spPr/>
      <dgm:t>
        <a:bodyPr/>
        <a:lstStyle/>
        <a:p>
          <a:endParaRPr lang="en-US"/>
        </a:p>
      </dgm:t>
    </dgm:pt>
    <dgm:pt modelId="{76C6C3DE-01ED-49E0-8436-4DF82F9ABABA}">
      <dgm:prSet/>
      <dgm:spPr/>
      <dgm:t>
        <a:bodyPr/>
        <a:lstStyle/>
        <a:p>
          <a:pPr rtl="0"/>
          <a:r>
            <a:rPr lang="en-US" smtClean="0"/>
            <a:t>Safety relief valves</a:t>
          </a:r>
          <a:endParaRPr lang="en-US"/>
        </a:p>
      </dgm:t>
    </dgm:pt>
    <dgm:pt modelId="{41E2B486-29B0-4F4D-A11A-0D0EDE26EDB7}" type="parTrans" cxnId="{0E06B6BE-975C-4C8A-8C39-24714BC0F883}">
      <dgm:prSet/>
      <dgm:spPr/>
      <dgm:t>
        <a:bodyPr/>
        <a:lstStyle/>
        <a:p>
          <a:endParaRPr lang="en-US"/>
        </a:p>
      </dgm:t>
    </dgm:pt>
    <dgm:pt modelId="{F1630ADC-418D-4DC7-83D7-1E5825EB4D22}" type="sibTrans" cxnId="{0E06B6BE-975C-4C8A-8C39-24714BC0F883}">
      <dgm:prSet/>
      <dgm:spPr/>
      <dgm:t>
        <a:bodyPr/>
        <a:lstStyle/>
        <a:p>
          <a:endParaRPr lang="en-US"/>
        </a:p>
      </dgm:t>
    </dgm:pt>
    <dgm:pt modelId="{C34897C2-7FB0-4373-AD56-EF538F4CC198}" type="pres">
      <dgm:prSet presAssocID="{3714E67F-ADFC-4314-87B9-80B6757199FF}" presName="linearFlow" presStyleCnt="0">
        <dgm:presLayoutVars>
          <dgm:dir/>
          <dgm:resizeHandles val="exact"/>
        </dgm:presLayoutVars>
      </dgm:prSet>
      <dgm:spPr/>
    </dgm:pt>
    <dgm:pt modelId="{1367324E-B887-42CE-8B69-C717F099160C}" type="pres">
      <dgm:prSet presAssocID="{44B9D61F-94B7-4A3B-BD32-AC00E5A1C9BC}" presName="composite" presStyleCnt="0"/>
      <dgm:spPr/>
    </dgm:pt>
    <dgm:pt modelId="{0EA84AC8-8DDE-4DAC-BF5C-501DB3D18772}" type="pres">
      <dgm:prSet presAssocID="{44B9D61F-94B7-4A3B-BD32-AC00E5A1C9B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023F8A-223E-435F-A442-E9D1C2A7EFE9}" type="pres">
      <dgm:prSet presAssocID="{44B9D61F-94B7-4A3B-BD32-AC00E5A1C9BC}" presName="txShp" presStyleLbl="node1" presStyleIdx="0" presStyleCnt="3">
        <dgm:presLayoutVars>
          <dgm:bulletEnabled val="1"/>
        </dgm:presLayoutVars>
      </dgm:prSet>
      <dgm:spPr/>
    </dgm:pt>
    <dgm:pt modelId="{77A69C51-C6A0-4468-85C8-9AFC9135692F}" type="pres">
      <dgm:prSet presAssocID="{DC33E638-E72C-42AD-933A-AF7F9B009BDB}" presName="spacing" presStyleCnt="0"/>
      <dgm:spPr/>
    </dgm:pt>
    <dgm:pt modelId="{ED8B8E51-2B12-4554-9234-BF4559C5A6A7}" type="pres">
      <dgm:prSet presAssocID="{B606F69A-9A8A-4D86-90BE-5AC52422537B}" presName="composite" presStyleCnt="0"/>
      <dgm:spPr/>
    </dgm:pt>
    <dgm:pt modelId="{955D2340-5F54-48FE-BE52-3177DF31C2B7}" type="pres">
      <dgm:prSet presAssocID="{B606F69A-9A8A-4D86-90BE-5AC52422537B}" presName="imgShp" presStyleLbl="fgImgPlace1" presStyleIdx="1" presStyleCnt="3" custScaleX="13292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807289-4E62-46A1-83EC-B952FCB47F0B}" type="pres">
      <dgm:prSet presAssocID="{B606F69A-9A8A-4D86-90BE-5AC52422537B}" presName="txShp" presStyleLbl="node1" presStyleIdx="1" presStyleCnt="3">
        <dgm:presLayoutVars>
          <dgm:bulletEnabled val="1"/>
        </dgm:presLayoutVars>
      </dgm:prSet>
      <dgm:spPr/>
    </dgm:pt>
    <dgm:pt modelId="{04A478DC-5584-47BF-8939-D2F114DD2202}" type="pres">
      <dgm:prSet presAssocID="{7EA36456-C1D3-4D09-A8BD-922C26EBBA30}" presName="spacing" presStyleCnt="0"/>
      <dgm:spPr/>
    </dgm:pt>
    <dgm:pt modelId="{65326EDE-5455-44BA-B704-E257CF67175A}" type="pres">
      <dgm:prSet presAssocID="{76C6C3DE-01ED-49E0-8436-4DF82F9ABABA}" presName="composite" presStyleCnt="0"/>
      <dgm:spPr/>
    </dgm:pt>
    <dgm:pt modelId="{D0A7EA25-EBC3-4805-B921-36E0F604CF86}" type="pres">
      <dgm:prSet presAssocID="{76C6C3DE-01ED-49E0-8436-4DF82F9ABABA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4B62EC-8D92-4FF4-9C25-24D103903D11}" type="pres">
      <dgm:prSet presAssocID="{76C6C3DE-01ED-49E0-8436-4DF82F9ABABA}" presName="txShp" presStyleLbl="node1" presStyleIdx="2" presStyleCnt="3">
        <dgm:presLayoutVars>
          <dgm:bulletEnabled val="1"/>
        </dgm:presLayoutVars>
      </dgm:prSet>
      <dgm:spPr/>
    </dgm:pt>
  </dgm:ptLst>
  <dgm:cxnLst>
    <dgm:cxn modelId="{679A8DCA-D9BC-4C3E-A31A-1C58B9B5CAFD}" srcId="{3714E67F-ADFC-4314-87B9-80B6757199FF}" destId="{44B9D61F-94B7-4A3B-BD32-AC00E5A1C9BC}" srcOrd="0" destOrd="0" parTransId="{51AF2915-4C4A-4D4F-8D18-3A4B709BA20F}" sibTransId="{DC33E638-E72C-42AD-933A-AF7F9B009BDB}"/>
    <dgm:cxn modelId="{7823B19C-B0F0-46F7-AB31-638609B2B47E}" srcId="{3714E67F-ADFC-4314-87B9-80B6757199FF}" destId="{B606F69A-9A8A-4D86-90BE-5AC52422537B}" srcOrd="1" destOrd="0" parTransId="{AB037916-FC26-4838-B668-4850325853BE}" sibTransId="{7EA36456-C1D3-4D09-A8BD-922C26EBBA30}"/>
    <dgm:cxn modelId="{D52608AB-E285-49B4-ADC3-01CD8FA7BA18}" type="presOf" srcId="{3714E67F-ADFC-4314-87B9-80B6757199FF}" destId="{C34897C2-7FB0-4373-AD56-EF538F4CC198}" srcOrd="0" destOrd="0" presId="urn:microsoft.com/office/officeart/2005/8/layout/vList3"/>
    <dgm:cxn modelId="{C0358CD3-004B-475B-87B1-0E5917BF8F24}" type="presOf" srcId="{76C6C3DE-01ED-49E0-8436-4DF82F9ABABA}" destId="{B94B62EC-8D92-4FF4-9C25-24D103903D11}" srcOrd="0" destOrd="0" presId="urn:microsoft.com/office/officeart/2005/8/layout/vList3"/>
    <dgm:cxn modelId="{BCC7ADB2-F334-4246-94A2-63D1F255C59F}" type="presOf" srcId="{44B9D61F-94B7-4A3B-BD32-AC00E5A1C9BC}" destId="{40023F8A-223E-435F-A442-E9D1C2A7EFE9}" srcOrd="0" destOrd="0" presId="urn:microsoft.com/office/officeart/2005/8/layout/vList3"/>
    <dgm:cxn modelId="{2CA9647E-A054-44CE-A09D-79D6229AA178}" type="presOf" srcId="{B606F69A-9A8A-4D86-90BE-5AC52422537B}" destId="{72807289-4E62-46A1-83EC-B952FCB47F0B}" srcOrd="0" destOrd="0" presId="urn:microsoft.com/office/officeart/2005/8/layout/vList3"/>
    <dgm:cxn modelId="{0E06B6BE-975C-4C8A-8C39-24714BC0F883}" srcId="{3714E67F-ADFC-4314-87B9-80B6757199FF}" destId="{76C6C3DE-01ED-49E0-8436-4DF82F9ABABA}" srcOrd="2" destOrd="0" parTransId="{41E2B486-29B0-4F4D-A11A-0D0EDE26EDB7}" sibTransId="{F1630ADC-418D-4DC7-83D7-1E5825EB4D22}"/>
    <dgm:cxn modelId="{3B9CDFE5-F40E-4FB2-8D18-B02C4AEF3AEE}" type="presParOf" srcId="{C34897C2-7FB0-4373-AD56-EF538F4CC198}" destId="{1367324E-B887-42CE-8B69-C717F099160C}" srcOrd="0" destOrd="0" presId="urn:microsoft.com/office/officeart/2005/8/layout/vList3"/>
    <dgm:cxn modelId="{4E35BD06-5926-4E38-9CCC-C3226784181D}" type="presParOf" srcId="{1367324E-B887-42CE-8B69-C717F099160C}" destId="{0EA84AC8-8DDE-4DAC-BF5C-501DB3D18772}" srcOrd="0" destOrd="0" presId="urn:microsoft.com/office/officeart/2005/8/layout/vList3"/>
    <dgm:cxn modelId="{08634CEF-A1B5-4733-B075-A9B0323FDDDA}" type="presParOf" srcId="{1367324E-B887-42CE-8B69-C717F099160C}" destId="{40023F8A-223E-435F-A442-E9D1C2A7EFE9}" srcOrd="1" destOrd="0" presId="urn:microsoft.com/office/officeart/2005/8/layout/vList3"/>
    <dgm:cxn modelId="{4E0DE574-4CB4-4D22-8276-A2C49B9FC7F4}" type="presParOf" srcId="{C34897C2-7FB0-4373-AD56-EF538F4CC198}" destId="{77A69C51-C6A0-4468-85C8-9AFC9135692F}" srcOrd="1" destOrd="0" presId="urn:microsoft.com/office/officeart/2005/8/layout/vList3"/>
    <dgm:cxn modelId="{08C4817D-C208-495C-8008-DDDAC0E98DF6}" type="presParOf" srcId="{C34897C2-7FB0-4373-AD56-EF538F4CC198}" destId="{ED8B8E51-2B12-4554-9234-BF4559C5A6A7}" srcOrd="2" destOrd="0" presId="urn:microsoft.com/office/officeart/2005/8/layout/vList3"/>
    <dgm:cxn modelId="{115804AA-2A25-4F36-A529-E80544D0C09C}" type="presParOf" srcId="{ED8B8E51-2B12-4554-9234-BF4559C5A6A7}" destId="{955D2340-5F54-48FE-BE52-3177DF31C2B7}" srcOrd="0" destOrd="0" presId="urn:microsoft.com/office/officeart/2005/8/layout/vList3"/>
    <dgm:cxn modelId="{CC4F94AC-C28F-40C1-94F3-3D9BA62A40E1}" type="presParOf" srcId="{ED8B8E51-2B12-4554-9234-BF4559C5A6A7}" destId="{72807289-4E62-46A1-83EC-B952FCB47F0B}" srcOrd="1" destOrd="0" presId="urn:microsoft.com/office/officeart/2005/8/layout/vList3"/>
    <dgm:cxn modelId="{EDB7F0A3-5142-49F1-A783-E6412BA4E889}" type="presParOf" srcId="{C34897C2-7FB0-4373-AD56-EF538F4CC198}" destId="{04A478DC-5584-47BF-8939-D2F114DD2202}" srcOrd="3" destOrd="0" presId="urn:microsoft.com/office/officeart/2005/8/layout/vList3"/>
    <dgm:cxn modelId="{A6381DB3-7C38-4C5A-84F7-ED7E175AC725}" type="presParOf" srcId="{C34897C2-7FB0-4373-AD56-EF538F4CC198}" destId="{65326EDE-5455-44BA-B704-E257CF67175A}" srcOrd="4" destOrd="0" presId="urn:microsoft.com/office/officeart/2005/8/layout/vList3"/>
    <dgm:cxn modelId="{3088F4AD-1CB5-4434-842A-82A2D451F1FA}" type="presParOf" srcId="{65326EDE-5455-44BA-B704-E257CF67175A}" destId="{D0A7EA25-EBC3-4805-B921-36E0F604CF86}" srcOrd="0" destOrd="0" presId="urn:microsoft.com/office/officeart/2005/8/layout/vList3"/>
    <dgm:cxn modelId="{D78CDFE9-DA91-4C3D-AE16-180B4203E645}" type="presParOf" srcId="{65326EDE-5455-44BA-B704-E257CF67175A}" destId="{B94B62EC-8D92-4FF4-9C25-24D103903D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50D5DE-BF92-410D-8C40-D454DD1C066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822806-EC88-4EB3-85CD-5B487153A851}">
      <dgm:prSet/>
      <dgm:spPr/>
      <dgm:t>
        <a:bodyPr/>
        <a:lstStyle/>
        <a:p>
          <a:pPr rtl="0"/>
          <a:r>
            <a:rPr lang="en-US" smtClean="0"/>
            <a:t>Mechanical</a:t>
          </a:r>
          <a:endParaRPr lang="en-US"/>
        </a:p>
      </dgm:t>
    </dgm:pt>
    <dgm:pt modelId="{FF39FFD1-C0DC-4B66-9A1A-C0EE3732282F}" type="parTrans" cxnId="{A2FE7F6C-FBDB-4CDF-8381-C6F82D217E63}">
      <dgm:prSet/>
      <dgm:spPr/>
      <dgm:t>
        <a:bodyPr/>
        <a:lstStyle/>
        <a:p>
          <a:endParaRPr lang="en-US"/>
        </a:p>
      </dgm:t>
    </dgm:pt>
    <dgm:pt modelId="{C796595B-F719-404D-BFB8-5B5E8DDCF03B}" type="sibTrans" cxnId="{A2FE7F6C-FBDB-4CDF-8381-C6F82D217E63}">
      <dgm:prSet/>
      <dgm:spPr/>
      <dgm:t>
        <a:bodyPr/>
        <a:lstStyle/>
        <a:p>
          <a:endParaRPr lang="en-US"/>
        </a:p>
      </dgm:t>
    </dgm:pt>
    <dgm:pt modelId="{5E9BEF06-2973-45A5-9BC3-B04C73298E27}">
      <dgm:prSet/>
      <dgm:spPr/>
      <dgm:t>
        <a:bodyPr/>
        <a:lstStyle/>
        <a:p>
          <a:pPr rtl="0"/>
          <a:r>
            <a:rPr lang="en-US" smtClean="0"/>
            <a:t>Torque-limiting</a:t>
          </a:r>
          <a:endParaRPr lang="en-US"/>
        </a:p>
      </dgm:t>
    </dgm:pt>
    <dgm:pt modelId="{AAD79CD1-BB05-48F1-ADF1-CAA8F75F922D}" type="parTrans" cxnId="{C8B37B4C-A8A4-4848-96A9-1FFA135FFF19}">
      <dgm:prSet/>
      <dgm:spPr/>
      <dgm:t>
        <a:bodyPr/>
        <a:lstStyle/>
        <a:p>
          <a:endParaRPr lang="en-US"/>
        </a:p>
      </dgm:t>
    </dgm:pt>
    <dgm:pt modelId="{7949F145-BE9B-4A4C-A40E-42A62B6891B0}" type="sibTrans" cxnId="{C8B37B4C-A8A4-4848-96A9-1FFA135FFF19}">
      <dgm:prSet/>
      <dgm:spPr/>
      <dgm:t>
        <a:bodyPr/>
        <a:lstStyle/>
        <a:p>
          <a:endParaRPr lang="en-US"/>
        </a:p>
      </dgm:t>
    </dgm:pt>
    <dgm:pt modelId="{13BDDAC6-DC8E-4A82-ADC0-2D0A1E29D349}">
      <dgm:prSet/>
      <dgm:spPr/>
      <dgm:t>
        <a:bodyPr/>
        <a:lstStyle/>
        <a:p>
          <a:pPr rtl="0"/>
          <a:r>
            <a:rPr lang="en-US" smtClean="0"/>
            <a:t>Magnetic-limiting</a:t>
          </a:r>
          <a:endParaRPr lang="en-US"/>
        </a:p>
      </dgm:t>
    </dgm:pt>
    <dgm:pt modelId="{BBC8468D-D2C6-46EC-85FB-E4BB8A8CDD53}" type="parTrans" cxnId="{B9C7B749-12E6-475F-B52C-517835F2816C}">
      <dgm:prSet/>
      <dgm:spPr/>
      <dgm:t>
        <a:bodyPr/>
        <a:lstStyle/>
        <a:p>
          <a:endParaRPr lang="en-US"/>
        </a:p>
      </dgm:t>
    </dgm:pt>
    <dgm:pt modelId="{9DA793A4-147D-4C9D-8593-C4B08BC6FC5A}" type="sibTrans" cxnId="{B9C7B749-12E6-475F-B52C-517835F2816C}">
      <dgm:prSet/>
      <dgm:spPr/>
      <dgm:t>
        <a:bodyPr/>
        <a:lstStyle/>
        <a:p>
          <a:endParaRPr lang="en-US"/>
        </a:p>
      </dgm:t>
    </dgm:pt>
    <dgm:pt modelId="{60FC6F8E-9CDC-4E65-BDD6-C907473DFDF1}">
      <dgm:prSet/>
      <dgm:spPr/>
      <dgm:t>
        <a:bodyPr/>
        <a:lstStyle/>
        <a:p>
          <a:pPr rtl="0"/>
          <a:r>
            <a:rPr lang="en-US" smtClean="0"/>
            <a:t>Hydraulic and pneumatic</a:t>
          </a:r>
          <a:endParaRPr lang="en-US"/>
        </a:p>
      </dgm:t>
    </dgm:pt>
    <dgm:pt modelId="{8A63B3F1-AD0F-40E6-AEFE-18FF268D335D}" type="parTrans" cxnId="{325F9C2A-E1BD-4B86-B69E-EEEB600F2614}">
      <dgm:prSet/>
      <dgm:spPr/>
      <dgm:t>
        <a:bodyPr/>
        <a:lstStyle/>
        <a:p>
          <a:endParaRPr lang="en-US"/>
        </a:p>
      </dgm:t>
    </dgm:pt>
    <dgm:pt modelId="{BABD6F32-A7AE-4287-A619-9E761F89F69D}" type="sibTrans" cxnId="{325F9C2A-E1BD-4B86-B69E-EEEB600F2614}">
      <dgm:prSet/>
      <dgm:spPr/>
      <dgm:t>
        <a:bodyPr/>
        <a:lstStyle/>
        <a:p>
          <a:endParaRPr lang="en-US"/>
        </a:p>
      </dgm:t>
    </dgm:pt>
    <dgm:pt modelId="{74883B30-F563-4888-8D6F-FC65D930E39F}" type="pres">
      <dgm:prSet presAssocID="{1550D5DE-BF92-410D-8C40-D454DD1C0662}" presName="linear" presStyleCnt="0">
        <dgm:presLayoutVars>
          <dgm:dir/>
          <dgm:resizeHandles val="exact"/>
        </dgm:presLayoutVars>
      </dgm:prSet>
      <dgm:spPr/>
    </dgm:pt>
    <dgm:pt modelId="{B5C28C26-8A2E-45F4-84F4-E59587C865C8}" type="pres">
      <dgm:prSet presAssocID="{E4822806-EC88-4EB3-85CD-5B487153A851}" presName="comp" presStyleCnt="0"/>
      <dgm:spPr/>
    </dgm:pt>
    <dgm:pt modelId="{DB2FEE2F-956F-486F-8352-C0B8955C89A5}" type="pres">
      <dgm:prSet presAssocID="{E4822806-EC88-4EB3-85CD-5B487153A851}" presName="box" presStyleLbl="node1" presStyleIdx="0" presStyleCnt="4"/>
      <dgm:spPr/>
    </dgm:pt>
    <dgm:pt modelId="{582D76F0-26A0-45E6-AFBF-1E827A48166F}" type="pres">
      <dgm:prSet presAssocID="{E4822806-EC88-4EB3-85CD-5B487153A851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6B5AD87-D43C-480A-A9D3-BD9A46AA4EB8}" type="pres">
      <dgm:prSet presAssocID="{E4822806-EC88-4EB3-85CD-5B487153A851}" presName="text" presStyleLbl="node1" presStyleIdx="0" presStyleCnt="4">
        <dgm:presLayoutVars>
          <dgm:bulletEnabled val="1"/>
        </dgm:presLayoutVars>
      </dgm:prSet>
      <dgm:spPr/>
    </dgm:pt>
    <dgm:pt modelId="{FA52863C-CB6F-4DDD-B622-AFEC8A074497}" type="pres">
      <dgm:prSet presAssocID="{C796595B-F719-404D-BFB8-5B5E8DDCF03B}" presName="spacer" presStyleCnt="0"/>
      <dgm:spPr/>
    </dgm:pt>
    <dgm:pt modelId="{0C1506AA-FE44-4499-91D8-35E9481F880B}" type="pres">
      <dgm:prSet presAssocID="{5E9BEF06-2973-45A5-9BC3-B04C73298E27}" presName="comp" presStyleCnt="0"/>
      <dgm:spPr/>
    </dgm:pt>
    <dgm:pt modelId="{5AED52BB-8C2F-49F0-8AE5-F73E4BDDD2D2}" type="pres">
      <dgm:prSet presAssocID="{5E9BEF06-2973-45A5-9BC3-B04C73298E27}" presName="box" presStyleLbl="node1" presStyleIdx="1" presStyleCnt="4"/>
      <dgm:spPr/>
    </dgm:pt>
    <dgm:pt modelId="{7EBEAD8A-B2F5-4F7C-BD96-347F1BBE880B}" type="pres">
      <dgm:prSet presAssocID="{5E9BEF06-2973-45A5-9BC3-B04C73298E27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61382E1-6ECC-44C8-BD97-3F60A8D7D02A}" type="pres">
      <dgm:prSet presAssocID="{5E9BEF06-2973-45A5-9BC3-B04C73298E27}" presName="text" presStyleLbl="node1" presStyleIdx="1" presStyleCnt="4">
        <dgm:presLayoutVars>
          <dgm:bulletEnabled val="1"/>
        </dgm:presLayoutVars>
      </dgm:prSet>
      <dgm:spPr/>
    </dgm:pt>
    <dgm:pt modelId="{D41BF79C-690E-47E4-92CE-B2B43A3CCEC6}" type="pres">
      <dgm:prSet presAssocID="{7949F145-BE9B-4A4C-A40E-42A62B6891B0}" presName="spacer" presStyleCnt="0"/>
      <dgm:spPr/>
    </dgm:pt>
    <dgm:pt modelId="{E38B605F-1A12-486C-82EE-06D1C7B56A2A}" type="pres">
      <dgm:prSet presAssocID="{13BDDAC6-DC8E-4A82-ADC0-2D0A1E29D349}" presName="comp" presStyleCnt="0"/>
      <dgm:spPr/>
    </dgm:pt>
    <dgm:pt modelId="{D1B25FB6-573B-42AC-955A-D37FF822BC70}" type="pres">
      <dgm:prSet presAssocID="{13BDDAC6-DC8E-4A82-ADC0-2D0A1E29D349}" presName="box" presStyleLbl="node1" presStyleIdx="2" presStyleCnt="4"/>
      <dgm:spPr/>
    </dgm:pt>
    <dgm:pt modelId="{75599737-3B4E-4E6E-AA74-9D4CF9791B42}" type="pres">
      <dgm:prSet presAssocID="{13BDDAC6-DC8E-4A82-ADC0-2D0A1E29D34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6C7FF13-1345-4170-956F-689D6F500D58}" type="pres">
      <dgm:prSet presAssocID="{13BDDAC6-DC8E-4A82-ADC0-2D0A1E29D349}" presName="text" presStyleLbl="node1" presStyleIdx="2" presStyleCnt="4">
        <dgm:presLayoutVars>
          <dgm:bulletEnabled val="1"/>
        </dgm:presLayoutVars>
      </dgm:prSet>
      <dgm:spPr/>
    </dgm:pt>
    <dgm:pt modelId="{5DD35DA0-D067-4941-9280-9DFC4C6AD17D}" type="pres">
      <dgm:prSet presAssocID="{9DA793A4-147D-4C9D-8593-C4B08BC6FC5A}" presName="spacer" presStyleCnt="0"/>
      <dgm:spPr/>
    </dgm:pt>
    <dgm:pt modelId="{6E6940A3-4BF2-4643-8E1A-5C0AE73C1B10}" type="pres">
      <dgm:prSet presAssocID="{60FC6F8E-9CDC-4E65-BDD6-C907473DFDF1}" presName="comp" presStyleCnt="0"/>
      <dgm:spPr/>
    </dgm:pt>
    <dgm:pt modelId="{0AA9FF49-0AD9-43D5-A51B-3FDE82A1A9B9}" type="pres">
      <dgm:prSet presAssocID="{60FC6F8E-9CDC-4E65-BDD6-C907473DFDF1}" presName="box" presStyleLbl="node1" presStyleIdx="3" presStyleCnt="4"/>
      <dgm:spPr/>
    </dgm:pt>
    <dgm:pt modelId="{37AEA0F4-0EC0-4BDF-B269-54C7CAAC34AC}" type="pres">
      <dgm:prSet presAssocID="{60FC6F8E-9CDC-4E65-BDD6-C907473DFDF1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0D8F89A-AE6D-4EE7-AC3A-A2B16C932B19}" type="pres">
      <dgm:prSet presAssocID="{60FC6F8E-9CDC-4E65-BDD6-C907473DFDF1}" presName="text" presStyleLbl="node1" presStyleIdx="3" presStyleCnt="4">
        <dgm:presLayoutVars>
          <dgm:bulletEnabled val="1"/>
        </dgm:presLayoutVars>
      </dgm:prSet>
      <dgm:spPr/>
    </dgm:pt>
  </dgm:ptLst>
  <dgm:cxnLst>
    <dgm:cxn modelId="{A2FE7F6C-FBDB-4CDF-8381-C6F82D217E63}" srcId="{1550D5DE-BF92-410D-8C40-D454DD1C0662}" destId="{E4822806-EC88-4EB3-85CD-5B487153A851}" srcOrd="0" destOrd="0" parTransId="{FF39FFD1-C0DC-4B66-9A1A-C0EE3732282F}" sibTransId="{C796595B-F719-404D-BFB8-5B5E8DDCF03B}"/>
    <dgm:cxn modelId="{9EFF7DC7-F4ED-471E-AFB4-BEE232D41056}" type="presOf" srcId="{E4822806-EC88-4EB3-85CD-5B487153A851}" destId="{66B5AD87-D43C-480A-A9D3-BD9A46AA4EB8}" srcOrd="1" destOrd="0" presId="urn:microsoft.com/office/officeart/2005/8/layout/vList4"/>
    <dgm:cxn modelId="{D0A9F397-E145-4A77-AB70-F7FFE257FD5A}" type="presOf" srcId="{60FC6F8E-9CDC-4E65-BDD6-C907473DFDF1}" destId="{40D8F89A-AE6D-4EE7-AC3A-A2B16C932B19}" srcOrd="1" destOrd="0" presId="urn:microsoft.com/office/officeart/2005/8/layout/vList4"/>
    <dgm:cxn modelId="{325F9C2A-E1BD-4B86-B69E-EEEB600F2614}" srcId="{1550D5DE-BF92-410D-8C40-D454DD1C0662}" destId="{60FC6F8E-9CDC-4E65-BDD6-C907473DFDF1}" srcOrd="3" destOrd="0" parTransId="{8A63B3F1-AD0F-40E6-AEFE-18FF268D335D}" sibTransId="{BABD6F32-A7AE-4287-A619-9E761F89F69D}"/>
    <dgm:cxn modelId="{B9C7B749-12E6-475F-B52C-517835F2816C}" srcId="{1550D5DE-BF92-410D-8C40-D454DD1C0662}" destId="{13BDDAC6-DC8E-4A82-ADC0-2D0A1E29D349}" srcOrd="2" destOrd="0" parTransId="{BBC8468D-D2C6-46EC-85FB-E4BB8A8CDD53}" sibTransId="{9DA793A4-147D-4C9D-8593-C4B08BC6FC5A}"/>
    <dgm:cxn modelId="{54FF41BC-7811-424B-93F6-C08E646AC55D}" type="presOf" srcId="{60FC6F8E-9CDC-4E65-BDD6-C907473DFDF1}" destId="{0AA9FF49-0AD9-43D5-A51B-3FDE82A1A9B9}" srcOrd="0" destOrd="0" presId="urn:microsoft.com/office/officeart/2005/8/layout/vList4"/>
    <dgm:cxn modelId="{C8B37B4C-A8A4-4848-96A9-1FFA135FFF19}" srcId="{1550D5DE-BF92-410D-8C40-D454DD1C0662}" destId="{5E9BEF06-2973-45A5-9BC3-B04C73298E27}" srcOrd="1" destOrd="0" parTransId="{AAD79CD1-BB05-48F1-ADF1-CAA8F75F922D}" sibTransId="{7949F145-BE9B-4A4C-A40E-42A62B6891B0}"/>
    <dgm:cxn modelId="{3A25D14A-D0F8-4C7B-A765-0F1DF8B96C75}" type="presOf" srcId="{13BDDAC6-DC8E-4A82-ADC0-2D0A1E29D349}" destId="{D1B25FB6-573B-42AC-955A-D37FF822BC70}" srcOrd="0" destOrd="0" presId="urn:microsoft.com/office/officeart/2005/8/layout/vList4"/>
    <dgm:cxn modelId="{EE1D3144-EA72-4CA1-9A77-AD0B82A9B9C6}" type="presOf" srcId="{E4822806-EC88-4EB3-85CD-5B487153A851}" destId="{DB2FEE2F-956F-486F-8352-C0B8955C89A5}" srcOrd="0" destOrd="0" presId="urn:microsoft.com/office/officeart/2005/8/layout/vList4"/>
    <dgm:cxn modelId="{4F5025CA-2E9A-4995-9C77-031D23D50637}" type="presOf" srcId="{5E9BEF06-2973-45A5-9BC3-B04C73298E27}" destId="{261382E1-6ECC-44C8-BD97-3F60A8D7D02A}" srcOrd="1" destOrd="0" presId="urn:microsoft.com/office/officeart/2005/8/layout/vList4"/>
    <dgm:cxn modelId="{EFF7158A-726D-484E-B634-2ECC001D0E43}" type="presOf" srcId="{13BDDAC6-DC8E-4A82-ADC0-2D0A1E29D349}" destId="{26C7FF13-1345-4170-956F-689D6F500D58}" srcOrd="1" destOrd="0" presId="urn:microsoft.com/office/officeart/2005/8/layout/vList4"/>
    <dgm:cxn modelId="{E9246BCC-BD23-41FB-8ACA-3E683D4411FF}" type="presOf" srcId="{5E9BEF06-2973-45A5-9BC3-B04C73298E27}" destId="{5AED52BB-8C2F-49F0-8AE5-F73E4BDDD2D2}" srcOrd="0" destOrd="0" presId="urn:microsoft.com/office/officeart/2005/8/layout/vList4"/>
    <dgm:cxn modelId="{B4834E27-AE32-4274-88D5-AF97F5767D8D}" type="presOf" srcId="{1550D5DE-BF92-410D-8C40-D454DD1C0662}" destId="{74883B30-F563-4888-8D6F-FC65D930E39F}" srcOrd="0" destOrd="0" presId="urn:microsoft.com/office/officeart/2005/8/layout/vList4"/>
    <dgm:cxn modelId="{2D646A82-7D42-47F2-A3D6-AC9906353B18}" type="presParOf" srcId="{74883B30-F563-4888-8D6F-FC65D930E39F}" destId="{B5C28C26-8A2E-45F4-84F4-E59587C865C8}" srcOrd="0" destOrd="0" presId="urn:microsoft.com/office/officeart/2005/8/layout/vList4"/>
    <dgm:cxn modelId="{B79D3392-37D6-4B08-B63F-3CFFA04E4D87}" type="presParOf" srcId="{B5C28C26-8A2E-45F4-84F4-E59587C865C8}" destId="{DB2FEE2F-956F-486F-8352-C0B8955C89A5}" srcOrd="0" destOrd="0" presId="urn:microsoft.com/office/officeart/2005/8/layout/vList4"/>
    <dgm:cxn modelId="{85B5BEF2-6872-485D-8213-F7F1E1546A2E}" type="presParOf" srcId="{B5C28C26-8A2E-45F4-84F4-E59587C865C8}" destId="{582D76F0-26A0-45E6-AFBF-1E827A48166F}" srcOrd="1" destOrd="0" presId="urn:microsoft.com/office/officeart/2005/8/layout/vList4"/>
    <dgm:cxn modelId="{6C247CBC-6EE7-4CE3-83CE-3F837BEBC533}" type="presParOf" srcId="{B5C28C26-8A2E-45F4-84F4-E59587C865C8}" destId="{66B5AD87-D43C-480A-A9D3-BD9A46AA4EB8}" srcOrd="2" destOrd="0" presId="urn:microsoft.com/office/officeart/2005/8/layout/vList4"/>
    <dgm:cxn modelId="{F438D16F-C678-4424-9E19-42876EB9B552}" type="presParOf" srcId="{74883B30-F563-4888-8D6F-FC65D930E39F}" destId="{FA52863C-CB6F-4DDD-B622-AFEC8A074497}" srcOrd="1" destOrd="0" presId="urn:microsoft.com/office/officeart/2005/8/layout/vList4"/>
    <dgm:cxn modelId="{BC699625-1304-461E-8F39-62DD7D39E364}" type="presParOf" srcId="{74883B30-F563-4888-8D6F-FC65D930E39F}" destId="{0C1506AA-FE44-4499-91D8-35E9481F880B}" srcOrd="2" destOrd="0" presId="urn:microsoft.com/office/officeart/2005/8/layout/vList4"/>
    <dgm:cxn modelId="{D93192C6-9036-45F7-AF50-39B8472386B0}" type="presParOf" srcId="{0C1506AA-FE44-4499-91D8-35E9481F880B}" destId="{5AED52BB-8C2F-49F0-8AE5-F73E4BDDD2D2}" srcOrd="0" destOrd="0" presId="urn:microsoft.com/office/officeart/2005/8/layout/vList4"/>
    <dgm:cxn modelId="{3AC2E5AF-C99D-4E69-A4D3-66940818B506}" type="presParOf" srcId="{0C1506AA-FE44-4499-91D8-35E9481F880B}" destId="{7EBEAD8A-B2F5-4F7C-BD96-347F1BBE880B}" srcOrd="1" destOrd="0" presId="urn:microsoft.com/office/officeart/2005/8/layout/vList4"/>
    <dgm:cxn modelId="{51209451-4F6A-4619-AA0D-B3833FC7A937}" type="presParOf" srcId="{0C1506AA-FE44-4499-91D8-35E9481F880B}" destId="{261382E1-6ECC-44C8-BD97-3F60A8D7D02A}" srcOrd="2" destOrd="0" presId="urn:microsoft.com/office/officeart/2005/8/layout/vList4"/>
    <dgm:cxn modelId="{D4A66E27-6BAB-46D2-9383-B897A27CAB05}" type="presParOf" srcId="{74883B30-F563-4888-8D6F-FC65D930E39F}" destId="{D41BF79C-690E-47E4-92CE-B2B43A3CCEC6}" srcOrd="3" destOrd="0" presId="urn:microsoft.com/office/officeart/2005/8/layout/vList4"/>
    <dgm:cxn modelId="{1AF689D3-622B-4C96-90ED-7D58791D6950}" type="presParOf" srcId="{74883B30-F563-4888-8D6F-FC65D930E39F}" destId="{E38B605F-1A12-486C-82EE-06D1C7B56A2A}" srcOrd="4" destOrd="0" presId="urn:microsoft.com/office/officeart/2005/8/layout/vList4"/>
    <dgm:cxn modelId="{A97FFA7A-745C-421B-8906-D80EB5E36994}" type="presParOf" srcId="{E38B605F-1A12-486C-82EE-06D1C7B56A2A}" destId="{D1B25FB6-573B-42AC-955A-D37FF822BC70}" srcOrd="0" destOrd="0" presId="urn:microsoft.com/office/officeart/2005/8/layout/vList4"/>
    <dgm:cxn modelId="{8EF76782-0CD4-4F75-8991-33F68F34F31B}" type="presParOf" srcId="{E38B605F-1A12-486C-82EE-06D1C7B56A2A}" destId="{75599737-3B4E-4E6E-AA74-9D4CF9791B42}" srcOrd="1" destOrd="0" presId="urn:microsoft.com/office/officeart/2005/8/layout/vList4"/>
    <dgm:cxn modelId="{62E86110-7DA9-4538-A4D1-921D8D16C58E}" type="presParOf" srcId="{E38B605F-1A12-486C-82EE-06D1C7B56A2A}" destId="{26C7FF13-1345-4170-956F-689D6F500D58}" srcOrd="2" destOrd="0" presId="urn:microsoft.com/office/officeart/2005/8/layout/vList4"/>
    <dgm:cxn modelId="{3E52F61E-C8AD-4AE0-980E-839ED9DAB894}" type="presParOf" srcId="{74883B30-F563-4888-8D6F-FC65D930E39F}" destId="{5DD35DA0-D067-4941-9280-9DFC4C6AD17D}" srcOrd="5" destOrd="0" presId="urn:microsoft.com/office/officeart/2005/8/layout/vList4"/>
    <dgm:cxn modelId="{A9A1D2B3-1741-4FF9-A4CD-71BA39086D35}" type="presParOf" srcId="{74883B30-F563-4888-8D6F-FC65D930E39F}" destId="{6E6940A3-4BF2-4643-8E1A-5C0AE73C1B10}" srcOrd="6" destOrd="0" presId="urn:microsoft.com/office/officeart/2005/8/layout/vList4"/>
    <dgm:cxn modelId="{953655AB-9545-461B-96A7-40436551B9A3}" type="presParOf" srcId="{6E6940A3-4BF2-4643-8E1A-5C0AE73C1B10}" destId="{0AA9FF49-0AD9-43D5-A51B-3FDE82A1A9B9}" srcOrd="0" destOrd="0" presId="urn:microsoft.com/office/officeart/2005/8/layout/vList4"/>
    <dgm:cxn modelId="{B6F0AAFF-2CCA-40F1-A45A-F037565F82A1}" type="presParOf" srcId="{6E6940A3-4BF2-4643-8E1A-5C0AE73C1B10}" destId="{37AEA0F4-0EC0-4BDF-B269-54C7CAAC34AC}" srcOrd="1" destOrd="0" presId="urn:microsoft.com/office/officeart/2005/8/layout/vList4"/>
    <dgm:cxn modelId="{E1555E86-9C5B-4880-9A73-765DD9E3A43D}" type="presParOf" srcId="{6E6940A3-4BF2-4643-8E1A-5C0AE73C1B10}" destId="{40D8F89A-AE6D-4EE7-AC3A-A2B16C932B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8C9DD-0647-4DEA-8653-FB24886422A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3CF579-E676-45FE-A0D3-34E48D64E0AE}">
      <dgm:prSet/>
      <dgm:spPr/>
      <dgm:t>
        <a:bodyPr/>
        <a:lstStyle/>
        <a:p>
          <a:pPr rtl="0"/>
          <a:r>
            <a:rPr lang="en-US" smtClean="0"/>
            <a:t>Non-return valves</a:t>
          </a:r>
          <a:endParaRPr lang="en-US"/>
        </a:p>
      </dgm:t>
    </dgm:pt>
    <dgm:pt modelId="{0994BE3C-FA67-4BBC-B1DD-B17C900FA752}" type="parTrans" cxnId="{4D6A5A3B-02CB-4A96-9841-1A45F89B1385}">
      <dgm:prSet/>
      <dgm:spPr/>
      <dgm:t>
        <a:bodyPr/>
        <a:lstStyle/>
        <a:p>
          <a:endParaRPr lang="en-US"/>
        </a:p>
      </dgm:t>
    </dgm:pt>
    <dgm:pt modelId="{5E20952B-2A19-4EC4-A238-D26597A498C7}" type="sibTrans" cxnId="{4D6A5A3B-02CB-4A96-9841-1A45F89B1385}">
      <dgm:prSet/>
      <dgm:spPr/>
      <dgm:t>
        <a:bodyPr/>
        <a:lstStyle/>
        <a:p>
          <a:endParaRPr lang="en-US"/>
        </a:p>
      </dgm:t>
    </dgm:pt>
    <dgm:pt modelId="{37FFD9D9-D0ED-4DDD-AC41-DAA19FCA8E7C}">
      <dgm:prSet/>
      <dgm:spPr/>
      <dgm:t>
        <a:bodyPr/>
        <a:lstStyle/>
        <a:p>
          <a:pPr rtl="0"/>
          <a:r>
            <a:rPr lang="en-US" smtClean="0"/>
            <a:t>Globe valves</a:t>
          </a:r>
          <a:endParaRPr lang="en-US"/>
        </a:p>
      </dgm:t>
    </dgm:pt>
    <dgm:pt modelId="{46B272B8-A18B-436D-8DC5-DE414012701D}" type="parTrans" cxnId="{2E5295BD-5B8C-44E6-B14E-C49DD8D04C71}">
      <dgm:prSet/>
      <dgm:spPr/>
      <dgm:t>
        <a:bodyPr/>
        <a:lstStyle/>
        <a:p>
          <a:endParaRPr lang="en-US"/>
        </a:p>
      </dgm:t>
    </dgm:pt>
    <dgm:pt modelId="{326C7B23-AB37-49F8-9078-9088A2E864A1}" type="sibTrans" cxnId="{2E5295BD-5B8C-44E6-B14E-C49DD8D04C71}">
      <dgm:prSet/>
      <dgm:spPr/>
      <dgm:t>
        <a:bodyPr/>
        <a:lstStyle/>
        <a:p>
          <a:endParaRPr lang="en-US"/>
        </a:p>
      </dgm:t>
    </dgm:pt>
    <dgm:pt modelId="{4328EDE6-1637-4099-97CA-D9D6B538EF19}">
      <dgm:prSet/>
      <dgm:spPr/>
      <dgm:t>
        <a:bodyPr/>
        <a:lstStyle/>
        <a:p>
          <a:pPr rtl="0"/>
          <a:r>
            <a:rPr lang="en-US" smtClean="0"/>
            <a:t>Butterfly valves</a:t>
          </a:r>
          <a:endParaRPr lang="en-US"/>
        </a:p>
      </dgm:t>
    </dgm:pt>
    <dgm:pt modelId="{2CD1375D-5486-4E13-8DE4-338F597A20C8}" type="parTrans" cxnId="{084B9145-1FC1-49EA-910C-DC0ED2EE11C3}">
      <dgm:prSet/>
      <dgm:spPr/>
      <dgm:t>
        <a:bodyPr/>
        <a:lstStyle/>
        <a:p>
          <a:endParaRPr lang="en-US"/>
        </a:p>
      </dgm:t>
    </dgm:pt>
    <dgm:pt modelId="{C08A81A2-AA23-4B42-B93F-A6B08D8A4473}" type="sibTrans" cxnId="{084B9145-1FC1-49EA-910C-DC0ED2EE11C3}">
      <dgm:prSet/>
      <dgm:spPr/>
      <dgm:t>
        <a:bodyPr/>
        <a:lstStyle/>
        <a:p>
          <a:endParaRPr lang="en-US"/>
        </a:p>
      </dgm:t>
    </dgm:pt>
    <dgm:pt modelId="{F15358B1-1A6A-4507-81BC-4CD5147E5C25}" type="pres">
      <dgm:prSet presAssocID="{7178C9DD-0647-4DEA-8653-FB24886422AA}" presName="linearFlow" presStyleCnt="0">
        <dgm:presLayoutVars>
          <dgm:dir/>
          <dgm:resizeHandles val="exact"/>
        </dgm:presLayoutVars>
      </dgm:prSet>
      <dgm:spPr/>
    </dgm:pt>
    <dgm:pt modelId="{531F0E87-CC63-4084-907D-F2DF4BB5938F}" type="pres">
      <dgm:prSet presAssocID="{B03CF579-E676-45FE-A0D3-34E48D64E0AE}" presName="composite" presStyleCnt="0"/>
      <dgm:spPr/>
    </dgm:pt>
    <dgm:pt modelId="{3E8739DF-0F73-4538-AFA3-86E1A3EEB50F}" type="pres">
      <dgm:prSet presAssocID="{B03CF579-E676-45FE-A0D3-34E48D64E0AE}" presName="imgShp" presStyleLbl="fgImgPlace1" presStyleIdx="0" presStyleCnt="3" custScaleX="164027" custLinFactNeighborX="-263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E657FFE-B462-4ACE-95DB-56F7427BB872}" type="pres">
      <dgm:prSet presAssocID="{B03CF579-E676-45FE-A0D3-34E48D64E0AE}" presName="txShp" presStyleLbl="node1" presStyleIdx="0" presStyleCnt="3">
        <dgm:presLayoutVars>
          <dgm:bulletEnabled val="1"/>
        </dgm:presLayoutVars>
      </dgm:prSet>
      <dgm:spPr/>
    </dgm:pt>
    <dgm:pt modelId="{6110237D-154B-4992-85A2-4355457FCDE0}" type="pres">
      <dgm:prSet presAssocID="{5E20952B-2A19-4EC4-A238-D26597A498C7}" presName="spacing" presStyleCnt="0"/>
      <dgm:spPr/>
    </dgm:pt>
    <dgm:pt modelId="{17DFCC3A-17F7-4F2C-BB4E-EEF6D34A008E}" type="pres">
      <dgm:prSet presAssocID="{37FFD9D9-D0ED-4DDD-AC41-DAA19FCA8E7C}" presName="composite" presStyleCnt="0"/>
      <dgm:spPr/>
    </dgm:pt>
    <dgm:pt modelId="{FB70F317-66A3-468A-9A9B-114CABB4328E}" type="pres">
      <dgm:prSet presAssocID="{37FFD9D9-D0ED-4DDD-AC41-DAA19FCA8E7C}" presName="imgShp" presStyleLbl="fgImgPlace1" presStyleIdx="1" presStyleCnt="3" custScaleX="18476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F6EFDA-AF9F-4F76-B830-7D6F3739B4B9}" type="pres">
      <dgm:prSet presAssocID="{37FFD9D9-D0ED-4DDD-AC41-DAA19FCA8E7C}" presName="txShp" presStyleLbl="node1" presStyleIdx="1" presStyleCnt="3" custLinFactNeighborX="-1198">
        <dgm:presLayoutVars>
          <dgm:bulletEnabled val="1"/>
        </dgm:presLayoutVars>
      </dgm:prSet>
      <dgm:spPr/>
    </dgm:pt>
    <dgm:pt modelId="{EF844B32-0F02-4691-B96D-8202CD78B37C}" type="pres">
      <dgm:prSet presAssocID="{326C7B23-AB37-49F8-9078-9088A2E864A1}" presName="spacing" presStyleCnt="0"/>
      <dgm:spPr/>
    </dgm:pt>
    <dgm:pt modelId="{887A4901-91CE-4B8A-A38D-9397B16B90B9}" type="pres">
      <dgm:prSet presAssocID="{4328EDE6-1637-4099-97CA-D9D6B538EF19}" presName="composite" presStyleCnt="0"/>
      <dgm:spPr/>
    </dgm:pt>
    <dgm:pt modelId="{A6C3D7EE-0494-41FC-B96D-DF26BCBA5563}" type="pres">
      <dgm:prSet presAssocID="{4328EDE6-1637-4099-97CA-D9D6B538EF19}" presName="imgShp" presStyleLbl="fgImgPlace1" presStyleIdx="2" presStyleCnt="3" custLinFactNeighborX="131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D195E50-C974-40F0-A0CF-9A1DF03C9369}" type="pres">
      <dgm:prSet presAssocID="{4328EDE6-1637-4099-97CA-D9D6B538EF19}" presName="txShp" presStyleLbl="node1" presStyleIdx="2" presStyleCnt="3" custLinFactNeighborX="4181">
        <dgm:presLayoutVars>
          <dgm:bulletEnabled val="1"/>
        </dgm:presLayoutVars>
      </dgm:prSet>
      <dgm:spPr/>
    </dgm:pt>
  </dgm:ptLst>
  <dgm:cxnLst>
    <dgm:cxn modelId="{4D6A5A3B-02CB-4A96-9841-1A45F89B1385}" srcId="{7178C9DD-0647-4DEA-8653-FB24886422AA}" destId="{B03CF579-E676-45FE-A0D3-34E48D64E0AE}" srcOrd="0" destOrd="0" parTransId="{0994BE3C-FA67-4BBC-B1DD-B17C900FA752}" sibTransId="{5E20952B-2A19-4EC4-A238-D26597A498C7}"/>
    <dgm:cxn modelId="{2484A574-62D4-4217-A74E-355FCFE7E605}" type="presOf" srcId="{4328EDE6-1637-4099-97CA-D9D6B538EF19}" destId="{4D195E50-C974-40F0-A0CF-9A1DF03C9369}" srcOrd="0" destOrd="0" presId="urn:microsoft.com/office/officeart/2005/8/layout/vList3"/>
    <dgm:cxn modelId="{865AD48A-C9FC-4ACF-8E31-78B14F6F3A3A}" type="presOf" srcId="{B03CF579-E676-45FE-A0D3-34E48D64E0AE}" destId="{5E657FFE-B462-4ACE-95DB-56F7427BB872}" srcOrd="0" destOrd="0" presId="urn:microsoft.com/office/officeart/2005/8/layout/vList3"/>
    <dgm:cxn modelId="{2E5295BD-5B8C-44E6-B14E-C49DD8D04C71}" srcId="{7178C9DD-0647-4DEA-8653-FB24886422AA}" destId="{37FFD9D9-D0ED-4DDD-AC41-DAA19FCA8E7C}" srcOrd="1" destOrd="0" parTransId="{46B272B8-A18B-436D-8DC5-DE414012701D}" sibTransId="{326C7B23-AB37-49F8-9078-9088A2E864A1}"/>
    <dgm:cxn modelId="{FA7C5C8B-439E-4500-AA67-70122499862B}" type="presOf" srcId="{37FFD9D9-D0ED-4DDD-AC41-DAA19FCA8E7C}" destId="{D2F6EFDA-AF9F-4F76-B830-7D6F3739B4B9}" srcOrd="0" destOrd="0" presId="urn:microsoft.com/office/officeart/2005/8/layout/vList3"/>
    <dgm:cxn modelId="{DC6EDA44-B5AE-40DA-A609-4F38A789C054}" type="presOf" srcId="{7178C9DD-0647-4DEA-8653-FB24886422AA}" destId="{F15358B1-1A6A-4507-81BC-4CD5147E5C25}" srcOrd="0" destOrd="0" presId="urn:microsoft.com/office/officeart/2005/8/layout/vList3"/>
    <dgm:cxn modelId="{084B9145-1FC1-49EA-910C-DC0ED2EE11C3}" srcId="{7178C9DD-0647-4DEA-8653-FB24886422AA}" destId="{4328EDE6-1637-4099-97CA-D9D6B538EF19}" srcOrd="2" destOrd="0" parTransId="{2CD1375D-5486-4E13-8DE4-338F597A20C8}" sibTransId="{C08A81A2-AA23-4B42-B93F-A6B08D8A4473}"/>
    <dgm:cxn modelId="{8D4557BF-1E4F-425D-8450-A94866732446}" type="presParOf" srcId="{F15358B1-1A6A-4507-81BC-4CD5147E5C25}" destId="{531F0E87-CC63-4084-907D-F2DF4BB5938F}" srcOrd="0" destOrd="0" presId="urn:microsoft.com/office/officeart/2005/8/layout/vList3"/>
    <dgm:cxn modelId="{90C03234-616C-444D-BFBA-7A96087F568C}" type="presParOf" srcId="{531F0E87-CC63-4084-907D-F2DF4BB5938F}" destId="{3E8739DF-0F73-4538-AFA3-86E1A3EEB50F}" srcOrd="0" destOrd="0" presId="urn:microsoft.com/office/officeart/2005/8/layout/vList3"/>
    <dgm:cxn modelId="{AFCD6E72-EF3C-473F-9407-991F9B233010}" type="presParOf" srcId="{531F0E87-CC63-4084-907D-F2DF4BB5938F}" destId="{5E657FFE-B462-4ACE-95DB-56F7427BB872}" srcOrd="1" destOrd="0" presId="urn:microsoft.com/office/officeart/2005/8/layout/vList3"/>
    <dgm:cxn modelId="{1CB57A3D-4317-4A3E-8037-052953905DB5}" type="presParOf" srcId="{F15358B1-1A6A-4507-81BC-4CD5147E5C25}" destId="{6110237D-154B-4992-85A2-4355457FCDE0}" srcOrd="1" destOrd="0" presId="urn:microsoft.com/office/officeart/2005/8/layout/vList3"/>
    <dgm:cxn modelId="{E4088A04-03CA-46D8-8CCF-338D3C6ABD13}" type="presParOf" srcId="{F15358B1-1A6A-4507-81BC-4CD5147E5C25}" destId="{17DFCC3A-17F7-4F2C-BB4E-EEF6D34A008E}" srcOrd="2" destOrd="0" presId="urn:microsoft.com/office/officeart/2005/8/layout/vList3"/>
    <dgm:cxn modelId="{FAF85CD2-C7A7-4586-A903-BFA2478715CD}" type="presParOf" srcId="{17DFCC3A-17F7-4F2C-BB4E-EEF6D34A008E}" destId="{FB70F317-66A3-468A-9A9B-114CABB4328E}" srcOrd="0" destOrd="0" presId="urn:microsoft.com/office/officeart/2005/8/layout/vList3"/>
    <dgm:cxn modelId="{1023BA42-2DD4-4D18-BA23-E006D4DF8265}" type="presParOf" srcId="{17DFCC3A-17F7-4F2C-BB4E-EEF6D34A008E}" destId="{D2F6EFDA-AF9F-4F76-B830-7D6F3739B4B9}" srcOrd="1" destOrd="0" presId="urn:microsoft.com/office/officeart/2005/8/layout/vList3"/>
    <dgm:cxn modelId="{021775C1-F75C-41D7-B581-455D5401358D}" type="presParOf" srcId="{F15358B1-1A6A-4507-81BC-4CD5147E5C25}" destId="{EF844B32-0F02-4691-B96D-8202CD78B37C}" srcOrd="3" destOrd="0" presId="urn:microsoft.com/office/officeart/2005/8/layout/vList3"/>
    <dgm:cxn modelId="{4D8476E7-7EB4-4AB5-8A6C-3F1E3DA8CCC5}" type="presParOf" srcId="{F15358B1-1A6A-4507-81BC-4CD5147E5C25}" destId="{887A4901-91CE-4B8A-A38D-9397B16B90B9}" srcOrd="4" destOrd="0" presId="urn:microsoft.com/office/officeart/2005/8/layout/vList3"/>
    <dgm:cxn modelId="{10A1249C-A70B-4562-8564-3045DFDF3D62}" type="presParOf" srcId="{887A4901-91CE-4B8A-A38D-9397B16B90B9}" destId="{A6C3D7EE-0494-41FC-B96D-DF26BCBA5563}" srcOrd="0" destOrd="0" presId="urn:microsoft.com/office/officeart/2005/8/layout/vList3"/>
    <dgm:cxn modelId="{D74EADD5-6BB0-49AF-862D-5742E7500411}" type="presParOf" srcId="{887A4901-91CE-4B8A-A38D-9397B16B90B9}" destId="{4D195E50-C974-40F0-A0CF-9A1DF03C93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C1E07-B203-4546-8C26-D69AE47E761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A24686-8B14-4A2E-B75B-F795B99D2089}">
      <dgm:prSet/>
      <dgm:spPr/>
      <dgm:t>
        <a:bodyPr/>
        <a:lstStyle/>
        <a:p>
          <a:pPr rtl="0"/>
          <a:r>
            <a:rPr lang="en-US" smtClean="0"/>
            <a:t>Ball valves</a:t>
          </a:r>
          <a:endParaRPr lang="en-US"/>
        </a:p>
      </dgm:t>
    </dgm:pt>
    <dgm:pt modelId="{01DDB22A-C20C-45A3-8FEF-7F4E94ABBD10}" type="parTrans" cxnId="{008C9AB4-F5C7-4A2C-8068-D3D4C558AB52}">
      <dgm:prSet/>
      <dgm:spPr/>
      <dgm:t>
        <a:bodyPr/>
        <a:lstStyle/>
        <a:p>
          <a:endParaRPr lang="en-US"/>
        </a:p>
      </dgm:t>
    </dgm:pt>
    <dgm:pt modelId="{89BF67D7-EB40-4EE9-B4CD-706D2C6C9D97}" type="sibTrans" cxnId="{008C9AB4-F5C7-4A2C-8068-D3D4C558AB52}">
      <dgm:prSet/>
      <dgm:spPr/>
      <dgm:t>
        <a:bodyPr/>
        <a:lstStyle/>
        <a:p>
          <a:endParaRPr lang="en-US"/>
        </a:p>
      </dgm:t>
    </dgm:pt>
    <dgm:pt modelId="{869F3D9D-6FBB-491B-AD04-E1EADEB1F4D3}">
      <dgm:prSet/>
      <dgm:spPr/>
      <dgm:t>
        <a:bodyPr/>
        <a:lstStyle/>
        <a:p>
          <a:pPr rtl="0"/>
          <a:r>
            <a:rPr lang="en-US" smtClean="0"/>
            <a:t>Slide valves</a:t>
          </a:r>
          <a:endParaRPr lang="en-US"/>
        </a:p>
      </dgm:t>
    </dgm:pt>
    <dgm:pt modelId="{71B9386A-B709-4ECD-936A-3AE2C6397D7B}" type="parTrans" cxnId="{7CAE9100-8EDB-43D2-9294-E0CE36E03B71}">
      <dgm:prSet/>
      <dgm:spPr/>
      <dgm:t>
        <a:bodyPr/>
        <a:lstStyle/>
        <a:p>
          <a:endParaRPr lang="en-US"/>
        </a:p>
      </dgm:t>
    </dgm:pt>
    <dgm:pt modelId="{DEA3F6CC-B4C3-4083-A30E-3E342C461A85}" type="sibTrans" cxnId="{7CAE9100-8EDB-43D2-9294-E0CE36E03B71}">
      <dgm:prSet/>
      <dgm:spPr/>
      <dgm:t>
        <a:bodyPr/>
        <a:lstStyle/>
        <a:p>
          <a:endParaRPr lang="en-US"/>
        </a:p>
      </dgm:t>
    </dgm:pt>
    <dgm:pt modelId="{BE6D7B0E-78CE-4937-9C36-B66F92749346}">
      <dgm:prSet/>
      <dgm:spPr/>
      <dgm:t>
        <a:bodyPr/>
        <a:lstStyle/>
        <a:p>
          <a:pPr rtl="0"/>
          <a:r>
            <a:rPr lang="en-US" smtClean="0"/>
            <a:t>Float valves</a:t>
          </a:r>
          <a:endParaRPr lang="en-US"/>
        </a:p>
      </dgm:t>
    </dgm:pt>
    <dgm:pt modelId="{4CB8FEF4-CB6B-4C73-8DA6-696AB99723D6}" type="parTrans" cxnId="{33BA6C62-F560-46BF-B674-7360A624421A}">
      <dgm:prSet/>
      <dgm:spPr/>
      <dgm:t>
        <a:bodyPr/>
        <a:lstStyle/>
        <a:p>
          <a:endParaRPr lang="en-US"/>
        </a:p>
      </dgm:t>
    </dgm:pt>
    <dgm:pt modelId="{E8A0C9DD-3A27-4609-AC2C-D6C2A6E1F5CC}" type="sibTrans" cxnId="{33BA6C62-F560-46BF-B674-7360A624421A}">
      <dgm:prSet/>
      <dgm:spPr/>
      <dgm:t>
        <a:bodyPr/>
        <a:lstStyle/>
        <a:p>
          <a:endParaRPr lang="en-US"/>
        </a:p>
      </dgm:t>
    </dgm:pt>
    <dgm:pt modelId="{9FD7EF93-69D8-48CD-BECE-8D3CA2382CCD}" type="pres">
      <dgm:prSet presAssocID="{EE2C1E07-B203-4546-8C26-D69AE47E761A}" presName="linearFlow" presStyleCnt="0">
        <dgm:presLayoutVars>
          <dgm:dir/>
          <dgm:resizeHandles val="exact"/>
        </dgm:presLayoutVars>
      </dgm:prSet>
      <dgm:spPr/>
    </dgm:pt>
    <dgm:pt modelId="{5A6A9110-497D-4B80-AA55-258CE67D7743}" type="pres">
      <dgm:prSet presAssocID="{5DA24686-8B14-4A2E-B75B-F795B99D2089}" presName="composite" presStyleCnt="0"/>
      <dgm:spPr/>
    </dgm:pt>
    <dgm:pt modelId="{62813138-EF3A-4DF5-AE5E-7621D6AF3152}" type="pres">
      <dgm:prSet presAssocID="{5DA24686-8B14-4A2E-B75B-F795B99D2089}" presName="imgShp" presStyleLbl="fgImgPlace1" presStyleIdx="0" presStyleCnt="3" custScaleX="1640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355289-DE6E-41F0-A15F-22A9569988E9}" type="pres">
      <dgm:prSet presAssocID="{5DA24686-8B14-4A2E-B75B-F795B99D2089}" presName="txShp" presStyleLbl="node1" presStyleIdx="0" presStyleCnt="3">
        <dgm:presLayoutVars>
          <dgm:bulletEnabled val="1"/>
        </dgm:presLayoutVars>
      </dgm:prSet>
      <dgm:spPr/>
    </dgm:pt>
    <dgm:pt modelId="{A0C96E94-7167-4876-9C46-8BFD41A5F702}" type="pres">
      <dgm:prSet presAssocID="{89BF67D7-EB40-4EE9-B4CD-706D2C6C9D97}" presName="spacing" presStyleCnt="0"/>
      <dgm:spPr/>
    </dgm:pt>
    <dgm:pt modelId="{BD3CD40C-0196-4D58-8229-75B89AC861A5}" type="pres">
      <dgm:prSet presAssocID="{869F3D9D-6FBB-491B-AD04-E1EADEB1F4D3}" presName="composite" presStyleCnt="0"/>
      <dgm:spPr/>
    </dgm:pt>
    <dgm:pt modelId="{34793582-56F7-4A13-BA90-EA12E8054E68}" type="pres">
      <dgm:prSet presAssocID="{869F3D9D-6FBB-491B-AD04-E1EADEB1F4D3}" presName="imgShp" presStyleLbl="fgImgPlace1" presStyleIdx="1" presStyleCnt="3" custScaleX="126410" custScaleY="2585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99F30DE-65C6-4D8F-A3B8-72CA95A0E5B8}" type="pres">
      <dgm:prSet presAssocID="{869F3D9D-6FBB-491B-AD04-E1EADEB1F4D3}" presName="txShp" presStyleLbl="node1" presStyleIdx="1" presStyleCnt="3">
        <dgm:presLayoutVars>
          <dgm:bulletEnabled val="1"/>
        </dgm:presLayoutVars>
      </dgm:prSet>
      <dgm:spPr/>
    </dgm:pt>
    <dgm:pt modelId="{63A50377-420E-4416-9951-732C2BAAB68D}" type="pres">
      <dgm:prSet presAssocID="{DEA3F6CC-B4C3-4083-A30E-3E342C461A85}" presName="spacing" presStyleCnt="0"/>
      <dgm:spPr/>
    </dgm:pt>
    <dgm:pt modelId="{1EF9A98F-E96E-4549-8088-05AF38B40B62}" type="pres">
      <dgm:prSet presAssocID="{BE6D7B0E-78CE-4937-9C36-B66F92749346}" presName="composite" presStyleCnt="0"/>
      <dgm:spPr/>
    </dgm:pt>
    <dgm:pt modelId="{EC2A9717-47F5-4BC6-AA9C-E08653C945CE}" type="pres">
      <dgm:prSet presAssocID="{BE6D7B0E-78CE-4937-9C36-B66F92749346}" presName="imgShp" presStyleLbl="fgImgPlace1" presStyleIdx="2" presStyleCnt="3" custScaleX="130332" custScaleY="130714" custLinFactNeighborX="68428" custLinFactNeighborY="-37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6EA7657-38BE-45D6-89CC-27D8EF58A5BA}" type="pres">
      <dgm:prSet presAssocID="{BE6D7B0E-78CE-4937-9C36-B66F92749346}" presName="txShp" presStyleLbl="node1" presStyleIdx="2" presStyleCnt="3" custLinFactNeighborX="-154" custLinFactNeighborY="-3233">
        <dgm:presLayoutVars>
          <dgm:bulletEnabled val="1"/>
        </dgm:presLayoutVars>
      </dgm:prSet>
      <dgm:spPr/>
    </dgm:pt>
  </dgm:ptLst>
  <dgm:cxnLst>
    <dgm:cxn modelId="{A414883D-34FB-47B2-AEFF-8863D5F63B87}" type="presOf" srcId="{869F3D9D-6FBB-491B-AD04-E1EADEB1F4D3}" destId="{399F30DE-65C6-4D8F-A3B8-72CA95A0E5B8}" srcOrd="0" destOrd="0" presId="urn:microsoft.com/office/officeart/2005/8/layout/vList3"/>
    <dgm:cxn modelId="{B35EC83F-30A1-4440-895B-61A626936EA3}" type="presOf" srcId="{EE2C1E07-B203-4546-8C26-D69AE47E761A}" destId="{9FD7EF93-69D8-48CD-BECE-8D3CA2382CCD}" srcOrd="0" destOrd="0" presId="urn:microsoft.com/office/officeart/2005/8/layout/vList3"/>
    <dgm:cxn modelId="{9BD57985-2727-4EA8-BAB1-869A129E3C98}" type="presOf" srcId="{BE6D7B0E-78CE-4937-9C36-B66F92749346}" destId="{C6EA7657-38BE-45D6-89CC-27D8EF58A5BA}" srcOrd="0" destOrd="0" presId="urn:microsoft.com/office/officeart/2005/8/layout/vList3"/>
    <dgm:cxn modelId="{33BA6C62-F560-46BF-B674-7360A624421A}" srcId="{EE2C1E07-B203-4546-8C26-D69AE47E761A}" destId="{BE6D7B0E-78CE-4937-9C36-B66F92749346}" srcOrd="2" destOrd="0" parTransId="{4CB8FEF4-CB6B-4C73-8DA6-696AB99723D6}" sibTransId="{E8A0C9DD-3A27-4609-AC2C-D6C2A6E1F5CC}"/>
    <dgm:cxn modelId="{008C9AB4-F5C7-4A2C-8068-D3D4C558AB52}" srcId="{EE2C1E07-B203-4546-8C26-D69AE47E761A}" destId="{5DA24686-8B14-4A2E-B75B-F795B99D2089}" srcOrd="0" destOrd="0" parTransId="{01DDB22A-C20C-45A3-8FEF-7F4E94ABBD10}" sibTransId="{89BF67D7-EB40-4EE9-B4CD-706D2C6C9D97}"/>
    <dgm:cxn modelId="{7B3C276A-CE64-4D9D-9855-A8A874B94DBA}" type="presOf" srcId="{5DA24686-8B14-4A2E-B75B-F795B99D2089}" destId="{BB355289-DE6E-41F0-A15F-22A9569988E9}" srcOrd="0" destOrd="0" presId="urn:microsoft.com/office/officeart/2005/8/layout/vList3"/>
    <dgm:cxn modelId="{7CAE9100-8EDB-43D2-9294-E0CE36E03B71}" srcId="{EE2C1E07-B203-4546-8C26-D69AE47E761A}" destId="{869F3D9D-6FBB-491B-AD04-E1EADEB1F4D3}" srcOrd="1" destOrd="0" parTransId="{71B9386A-B709-4ECD-936A-3AE2C6397D7B}" sibTransId="{DEA3F6CC-B4C3-4083-A30E-3E342C461A85}"/>
    <dgm:cxn modelId="{08C518F2-2CFA-4AE0-94C5-7AB1730251E3}" type="presParOf" srcId="{9FD7EF93-69D8-48CD-BECE-8D3CA2382CCD}" destId="{5A6A9110-497D-4B80-AA55-258CE67D7743}" srcOrd="0" destOrd="0" presId="urn:microsoft.com/office/officeart/2005/8/layout/vList3"/>
    <dgm:cxn modelId="{9546178D-5E83-4730-B67B-9EB6AC80410D}" type="presParOf" srcId="{5A6A9110-497D-4B80-AA55-258CE67D7743}" destId="{62813138-EF3A-4DF5-AE5E-7621D6AF3152}" srcOrd="0" destOrd="0" presId="urn:microsoft.com/office/officeart/2005/8/layout/vList3"/>
    <dgm:cxn modelId="{93BDF7DF-1C8F-492A-8927-241950518CCB}" type="presParOf" srcId="{5A6A9110-497D-4B80-AA55-258CE67D7743}" destId="{BB355289-DE6E-41F0-A15F-22A9569988E9}" srcOrd="1" destOrd="0" presId="urn:microsoft.com/office/officeart/2005/8/layout/vList3"/>
    <dgm:cxn modelId="{D6D45846-DFCB-496A-94A1-BAA5B3AA5B7F}" type="presParOf" srcId="{9FD7EF93-69D8-48CD-BECE-8D3CA2382CCD}" destId="{A0C96E94-7167-4876-9C46-8BFD41A5F702}" srcOrd="1" destOrd="0" presId="urn:microsoft.com/office/officeart/2005/8/layout/vList3"/>
    <dgm:cxn modelId="{698D626C-0DE5-419F-AB8E-C9E5EABEA1F8}" type="presParOf" srcId="{9FD7EF93-69D8-48CD-BECE-8D3CA2382CCD}" destId="{BD3CD40C-0196-4D58-8229-75B89AC861A5}" srcOrd="2" destOrd="0" presId="urn:microsoft.com/office/officeart/2005/8/layout/vList3"/>
    <dgm:cxn modelId="{80A20A4E-D0D0-4359-A043-A268B78E3574}" type="presParOf" srcId="{BD3CD40C-0196-4D58-8229-75B89AC861A5}" destId="{34793582-56F7-4A13-BA90-EA12E8054E68}" srcOrd="0" destOrd="0" presId="urn:microsoft.com/office/officeart/2005/8/layout/vList3"/>
    <dgm:cxn modelId="{58E26F9C-1498-4482-AF69-398A9F47EBFC}" type="presParOf" srcId="{BD3CD40C-0196-4D58-8229-75B89AC861A5}" destId="{399F30DE-65C6-4D8F-A3B8-72CA95A0E5B8}" srcOrd="1" destOrd="0" presId="urn:microsoft.com/office/officeart/2005/8/layout/vList3"/>
    <dgm:cxn modelId="{9547639B-4FBD-48B6-AF1D-FA588D33E16D}" type="presParOf" srcId="{9FD7EF93-69D8-48CD-BECE-8D3CA2382CCD}" destId="{63A50377-420E-4416-9951-732C2BAAB68D}" srcOrd="3" destOrd="0" presId="urn:microsoft.com/office/officeart/2005/8/layout/vList3"/>
    <dgm:cxn modelId="{DA6224BA-6980-4C9F-AB9F-F4F838623AE6}" type="presParOf" srcId="{9FD7EF93-69D8-48CD-BECE-8D3CA2382CCD}" destId="{1EF9A98F-E96E-4549-8088-05AF38B40B62}" srcOrd="4" destOrd="0" presId="urn:microsoft.com/office/officeart/2005/8/layout/vList3"/>
    <dgm:cxn modelId="{78E49A0F-F912-4C1C-A00F-23246A1C2018}" type="presParOf" srcId="{1EF9A98F-E96E-4549-8088-05AF38B40B62}" destId="{EC2A9717-47F5-4BC6-AA9C-E08653C945CE}" srcOrd="0" destOrd="0" presId="urn:microsoft.com/office/officeart/2005/8/layout/vList3"/>
    <dgm:cxn modelId="{744CBB67-81B9-4CAD-BA92-FCC6F91FBA29}" type="presParOf" srcId="{1EF9A98F-E96E-4549-8088-05AF38B40B62}" destId="{C6EA7657-38BE-45D6-89CC-27D8EF58A5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A73240-0B53-47F0-85A9-5A8C910069C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6BC89-47EC-481B-B4A7-E7152BF4CC8C}">
      <dgm:prSet/>
      <dgm:spPr/>
      <dgm:t>
        <a:bodyPr/>
        <a:lstStyle/>
        <a:p>
          <a:pPr rtl="0"/>
          <a:r>
            <a:rPr lang="en-US" smtClean="0"/>
            <a:t>Spur gears </a:t>
          </a:r>
          <a:endParaRPr lang="en-US"/>
        </a:p>
      </dgm:t>
    </dgm:pt>
    <dgm:pt modelId="{9B4FC00C-18F5-4149-A356-48ECA1611005}" type="parTrans" cxnId="{3E884507-39A2-465D-B216-FE2C82DFE89A}">
      <dgm:prSet/>
      <dgm:spPr/>
      <dgm:t>
        <a:bodyPr/>
        <a:lstStyle/>
        <a:p>
          <a:endParaRPr lang="en-US"/>
        </a:p>
      </dgm:t>
    </dgm:pt>
    <dgm:pt modelId="{103B2FAB-2AA6-42DE-84BC-DC5A5A9B8D5E}" type="sibTrans" cxnId="{3E884507-39A2-465D-B216-FE2C82DFE89A}">
      <dgm:prSet/>
      <dgm:spPr/>
      <dgm:t>
        <a:bodyPr/>
        <a:lstStyle/>
        <a:p>
          <a:endParaRPr lang="en-US"/>
        </a:p>
      </dgm:t>
    </dgm:pt>
    <dgm:pt modelId="{05080F28-2F18-4055-8ED1-CF84C93A1834}">
      <dgm:prSet/>
      <dgm:spPr/>
      <dgm:t>
        <a:bodyPr/>
        <a:lstStyle/>
        <a:p>
          <a:pPr rtl="0"/>
          <a:r>
            <a:rPr lang="en-US" smtClean="0"/>
            <a:t>Helical </a:t>
          </a:r>
          <a:endParaRPr lang="en-US"/>
        </a:p>
      </dgm:t>
    </dgm:pt>
    <dgm:pt modelId="{F947A42A-A364-4D8E-9EAF-FF0FB7DE7394}" type="parTrans" cxnId="{95E9D2B3-52F8-41B7-B5D4-29E8844C562E}">
      <dgm:prSet/>
      <dgm:spPr/>
      <dgm:t>
        <a:bodyPr/>
        <a:lstStyle/>
        <a:p>
          <a:endParaRPr lang="en-US"/>
        </a:p>
      </dgm:t>
    </dgm:pt>
    <dgm:pt modelId="{82B804AC-3D88-40A0-9D3C-57BBD2C096B7}" type="sibTrans" cxnId="{95E9D2B3-52F8-41B7-B5D4-29E8844C562E}">
      <dgm:prSet/>
      <dgm:spPr/>
      <dgm:t>
        <a:bodyPr/>
        <a:lstStyle/>
        <a:p>
          <a:endParaRPr lang="en-US"/>
        </a:p>
      </dgm:t>
    </dgm:pt>
    <dgm:pt modelId="{DB1DAF69-9610-4A2A-B321-FC07F4FBDB41}">
      <dgm:prSet/>
      <dgm:spPr/>
      <dgm:t>
        <a:bodyPr/>
        <a:lstStyle/>
        <a:p>
          <a:pPr rtl="0"/>
          <a:r>
            <a:rPr lang="en-US" smtClean="0"/>
            <a:t>Double </a:t>
          </a:r>
          <a:endParaRPr lang="en-US"/>
        </a:p>
      </dgm:t>
    </dgm:pt>
    <dgm:pt modelId="{A5653EF3-F825-4EE2-831C-E23AFD246031}" type="parTrans" cxnId="{5BEDA1E7-64E9-4394-8074-25926AD12C86}">
      <dgm:prSet/>
      <dgm:spPr/>
      <dgm:t>
        <a:bodyPr/>
        <a:lstStyle/>
        <a:p>
          <a:endParaRPr lang="en-US"/>
        </a:p>
      </dgm:t>
    </dgm:pt>
    <dgm:pt modelId="{DEA4EC56-AC30-448C-8301-F696F4EE0B9A}" type="sibTrans" cxnId="{5BEDA1E7-64E9-4394-8074-25926AD12C86}">
      <dgm:prSet/>
      <dgm:spPr/>
      <dgm:t>
        <a:bodyPr/>
        <a:lstStyle/>
        <a:p>
          <a:endParaRPr lang="en-US"/>
        </a:p>
      </dgm:t>
    </dgm:pt>
    <dgm:pt modelId="{DF409F50-9D58-4D82-9698-1965BD049E5C}" type="pres">
      <dgm:prSet presAssocID="{10A73240-0B53-47F0-85A9-5A8C910069C8}" presName="linearFlow" presStyleCnt="0">
        <dgm:presLayoutVars>
          <dgm:dir/>
          <dgm:resizeHandles val="exact"/>
        </dgm:presLayoutVars>
      </dgm:prSet>
      <dgm:spPr/>
    </dgm:pt>
    <dgm:pt modelId="{DBCF598B-5497-45AF-AE4F-C05C3E6ED5A0}" type="pres">
      <dgm:prSet presAssocID="{5B96BC89-47EC-481B-B4A7-E7152BF4CC8C}" presName="composite" presStyleCnt="0"/>
      <dgm:spPr/>
    </dgm:pt>
    <dgm:pt modelId="{BB63EDDE-3341-4EAA-92AD-6394E3B2640E}" type="pres">
      <dgm:prSet presAssocID="{5B96BC89-47EC-481B-B4A7-E7152BF4CC8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EC5E98-7EB6-43EE-A506-ABF60A4E3C73}" type="pres">
      <dgm:prSet presAssocID="{5B96BC89-47EC-481B-B4A7-E7152BF4CC8C}" presName="txShp" presStyleLbl="node1" presStyleIdx="0" presStyleCnt="3">
        <dgm:presLayoutVars>
          <dgm:bulletEnabled val="1"/>
        </dgm:presLayoutVars>
      </dgm:prSet>
      <dgm:spPr/>
    </dgm:pt>
    <dgm:pt modelId="{A27AE96F-26FD-4616-B54D-E4EE4DD7FE04}" type="pres">
      <dgm:prSet presAssocID="{103B2FAB-2AA6-42DE-84BC-DC5A5A9B8D5E}" presName="spacing" presStyleCnt="0"/>
      <dgm:spPr/>
    </dgm:pt>
    <dgm:pt modelId="{2FEFE00F-2A5A-4183-A31B-035A370671DE}" type="pres">
      <dgm:prSet presAssocID="{05080F28-2F18-4055-8ED1-CF84C93A1834}" presName="composite" presStyleCnt="0"/>
      <dgm:spPr/>
    </dgm:pt>
    <dgm:pt modelId="{AC460EE8-626D-49B9-9997-BC8AFCD7BEA0}" type="pres">
      <dgm:prSet presAssocID="{05080F28-2F18-4055-8ED1-CF84C93A183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E813419-782C-441B-9B7E-481F17715255}" type="pres">
      <dgm:prSet presAssocID="{05080F28-2F18-4055-8ED1-CF84C93A1834}" presName="txShp" presStyleLbl="node1" presStyleIdx="1" presStyleCnt="3">
        <dgm:presLayoutVars>
          <dgm:bulletEnabled val="1"/>
        </dgm:presLayoutVars>
      </dgm:prSet>
      <dgm:spPr/>
    </dgm:pt>
    <dgm:pt modelId="{A4F97E93-24F9-44F7-8D6F-F1A5010F452B}" type="pres">
      <dgm:prSet presAssocID="{82B804AC-3D88-40A0-9D3C-57BBD2C096B7}" presName="spacing" presStyleCnt="0"/>
      <dgm:spPr/>
    </dgm:pt>
    <dgm:pt modelId="{7413D015-4680-4152-A8A3-4D43EECB248B}" type="pres">
      <dgm:prSet presAssocID="{DB1DAF69-9610-4A2A-B321-FC07F4FBDB41}" presName="composite" presStyleCnt="0"/>
      <dgm:spPr/>
    </dgm:pt>
    <dgm:pt modelId="{DEE9C598-F055-4D10-BE09-37C4FC5AF67A}" type="pres">
      <dgm:prSet presAssocID="{DB1DAF69-9610-4A2A-B321-FC07F4FBDB4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46A7471-D82A-423F-850A-DAA5956CB7C9}" type="pres">
      <dgm:prSet presAssocID="{DB1DAF69-9610-4A2A-B321-FC07F4FBDB41}" presName="txShp" presStyleLbl="node1" presStyleIdx="2" presStyleCnt="3">
        <dgm:presLayoutVars>
          <dgm:bulletEnabled val="1"/>
        </dgm:presLayoutVars>
      </dgm:prSet>
      <dgm:spPr/>
    </dgm:pt>
  </dgm:ptLst>
  <dgm:cxnLst>
    <dgm:cxn modelId="{07E90953-8850-4203-BB36-F210561D3106}" type="presOf" srcId="{05080F28-2F18-4055-8ED1-CF84C93A1834}" destId="{0E813419-782C-441B-9B7E-481F17715255}" srcOrd="0" destOrd="0" presId="urn:microsoft.com/office/officeart/2005/8/layout/vList3"/>
    <dgm:cxn modelId="{5BEDA1E7-64E9-4394-8074-25926AD12C86}" srcId="{10A73240-0B53-47F0-85A9-5A8C910069C8}" destId="{DB1DAF69-9610-4A2A-B321-FC07F4FBDB41}" srcOrd="2" destOrd="0" parTransId="{A5653EF3-F825-4EE2-831C-E23AFD246031}" sibTransId="{DEA4EC56-AC30-448C-8301-F696F4EE0B9A}"/>
    <dgm:cxn modelId="{3E884507-39A2-465D-B216-FE2C82DFE89A}" srcId="{10A73240-0B53-47F0-85A9-5A8C910069C8}" destId="{5B96BC89-47EC-481B-B4A7-E7152BF4CC8C}" srcOrd="0" destOrd="0" parTransId="{9B4FC00C-18F5-4149-A356-48ECA1611005}" sibTransId="{103B2FAB-2AA6-42DE-84BC-DC5A5A9B8D5E}"/>
    <dgm:cxn modelId="{95E9D2B3-52F8-41B7-B5D4-29E8844C562E}" srcId="{10A73240-0B53-47F0-85A9-5A8C910069C8}" destId="{05080F28-2F18-4055-8ED1-CF84C93A1834}" srcOrd="1" destOrd="0" parTransId="{F947A42A-A364-4D8E-9EAF-FF0FB7DE7394}" sibTransId="{82B804AC-3D88-40A0-9D3C-57BBD2C096B7}"/>
    <dgm:cxn modelId="{7A123338-3DD2-4E39-B0C1-3901AEAFCC34}" type="presOf" srcId="{DB1DAF69-9610-4A2A-B321-FC07F4FBDB41}" destId="{346A7471-D82A-423F-850A-DAA5956CB7C9}" srcOrd="0" destOrd="0" presId="urn:microsoft.com/office/officeart/2005/8/layout/vList3"/>
    <dgm:cxn modelId="{72CC1DB9-4AE3-400A-AFEB-3D029F16B7F7}" type="presOf" srcId="{5B96BC89-47EC-481B-B4A7-E7152BF4CC8C}" destId="{8AEC5E98-7EB6-43EE-A506-ABF60A4E3C73}" srcOrd="0" destOrd="0" presId="urn:microsoft.com/office/officeart/2005/8/layout/vList3"/>
    <dgm:cxn modelId="{8B658AFD-C4A9-4095-9B4B-63B1E73624FF}" type="presOf" srcId="{10A73240-0B53-47F0-85A9-5A8C910069C8}" destId="{DF409F50-9D58-4D82-9698-1965BD049E5C}" srcOrd="0" destOrd="0" presId="urn:microsoft.com/office/officeart/2005/8/layout/vList3"/>
    <dgm:cxn modelId="{68C3212B-009F-4DA4-919A-BF15E5AAEE5F}" type="presParOf" srcId="{DF409F50-9D58-4D82-9698-1965BD049E5C}" destId="{DBCF598B-5497-45AF-AE4F-C05C3E6ED5A0}" srcOrd="0" destOrd="0" presId="urn:microsoft.com/office/officeart/2005/8/layout/vList3"/>
    <dgm:cxn modelId="{794F35D1-11BC-4292-8458-5D6AB10D811A}" type="presParOf" srcId="{DBCF598B-5497-45AF-AE4F-C05C3E6ED5A0}" destId="{BB63EDDE-3341-4EAA-92AD-6394E3B2640E}" srcOrd="0" destOrd="0" presId="urn:microsoft.com/office/officeart/2005/8/layout/vList3"/>
    <dgm:cxn modelId="{4F6AE234-1D3A-458D-8EE7-3AE590DAAE0A}" type="presParOf" srcId="{DBCF598B-5497-45AF-AE4F-C05C3E6ED5A0}" destId="{8AEC5E98-7EB6-43EE-A506-ABF60A4E3C73}" srcOrd="1" destOrd="0" presId="urn:microsoft.com/office/officeart/2005/8/layout/vList3"/>
    <dgm:cxn modelId="{14E08429-1012-427C-BC02-B78DF71FF865}" type="presParOf" srcId="{DF409F50-9D58-4D82-9698-1965BD049E5C}" destId="{A27AE96F-26FD-4616-B54D-E4EE4DD7FE04}" srcOrd="1" destOrd="0" presId="urn:microsoft.com/office/officeart/2005/8/layout/vList3"/>
    <dgm:cxn modelId="{F89470C8-58B7-4A20-9A21-1D3B8042709D}" type="presParOf" srcId="{DF409F50-9D58-4D82-9698-1965BD049E5C}" destId="{2FEFE00F-2A5A-4183-A31B-035A370671DE}" srcOrd="2" destOrd="0" presId="urn:microsoft.com/office/officeart/2005/8/layout/vList3"/>
    <dgm:cxn modelId="{E42F98B1-1A89-401D-9AD6-22FEE70DAF96}" type="presParOf" srcId="{2FEFE00F-2A5A-4183-A31B-035A370671DE}" destId="{AC460EE8-626D-49B9-9997-BC8AFCD7BEA0}" srcOrd="0" destOrd="0" presId="urn:microsoft.com/office/officeart/2005/8/layout/vList3"/>
    <dgm:cxn modelId="{18E25923-CF0C-4184-9373-26D42168B9C0}" type="presParOf" srcId="{2FEFE00F-2A5A-4183-A31B-035A370671DE}" destId="{0E813419-782C-441B-9B7E-481F17715255}" srcOrd="1" destOrd="0" presId="urn:microsoft.com/office/officeart/2005/8/layout/vList3"/>
    <dgm:cxn modelId="{133B39AC-40F9-4C65-B10E-A3943E2B93B2}" type="presParOf" srcId="{DF409F50-9D58-4D82-9698-1965BD049E5C}" destId="{A4F97E93-24F9-44F7-8D6F-F1A5010F452B}" srcOrd="3" destOrd="0" presId="urn:microsoft.com/office/officeart/2005/8/layout/vList3"/>
    <dgm:cxn modelId="{2D1649E5-9157-4144-8D56-C7E92564154D}" type="presParOf" srcId="{DF409F50-9D58-4D82-9698-1965BD049E5C}" destId="{7413D015-4680-4152-A8A3-4D43EECB248B}" srcOrd="4" destOrd="0" presId="urn:microsoft.com/office/officeart/2005/8/layout/vList3"/>
    <dgm:cxn modelId="{44D448AB-A6D9-4635-987D-5646708C0410}" type="presParOf" srcId="{7413D015-4680-4152-A8A3-4D43EECB248B}" destId="{DEE9C598-F055-4D10-BE09-37C4FC5AF67A}" srcOrd="0" destOrd="0" presId="urn:microsoft.com/office/officeart/2005/8/layout/vList3"/>
    <dgm:cxn modelId="{13E1DAF9-E0FE-45C3-9B4E-0AAA189A5E4B}" type="presParOf" srcId="{7413D015-4680-4152-A8A3-4D43EECB248B}" destId="{346A7471-D82A-423F-850A-DAA5956CB7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77F040-5E27-4FBC-BEAF-9E66A7CD8A1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D7BCF7-6467-45E4-9129-EFAAEB543150}">
      <dgm:prSet/>
      <dgm:spPr/>
      <dgm:t>
        <a:bodyPr/>
        <a:lstStyle/>
        <a:p>
          <a:pPr rtl="0"/>
          <a:r>
            <a:rPr lang="en-US" smtClean="0"/>
            <a:t>Worm and wheel </a:t>
          </a:r>
          <a:endParaRPr lang="en-US"/>
        </a:p>
      </dgm:t>
    </dgm:pt>
    <dgm:pt modelId="{236AA213-FF07-4FE1-AB43-372EDF55D61C}" type="parTrans" cxnId="{8414620C-6174-422E-8B2C-7960E6288D2F}">
      <dgm:prSet/>
      <dgm:spPr/>
      <dgm:t>
        <a:bodyPr/>
        <a:lstStyle/>
        <a:p>
          <a:endParaRPr lang="en-US"/>
        </a:p>
      </dgm:t>
    </dgm:pt>
    <dgm:pt modelId="{3AC50A2A-5F3E-47CD-B71B-0288AFAB224F}" type="sibTrans" cxnId="{8414620C-6174-422E-8B2C-7960E6288D2F}">
      <dgm:prSet/>
      <dgm:spPr/>
      <dgm:t>
        <a:bodyPr/>
        <a:lstStyle/>
        <a:p>
          <a:endParaRPr lang="en-US"/>
        </a:p>
      </dgm:t>
    </dgm:pt>
    <dgm:pt modelId="{67C4317F-C4C7-4671-B36E-1FC38EC32776}">
      <dgm:prSet/>
      <dgm:spPr/>
      <dgm:t>
        <a:bodyPr/>
        <a:lstStyle/>
        <a:p>
          <a:pPr rtl="0"/>
          <a:r>
            <a:rPr lang="en-US" smtClean="0"/>
            <a:t>Bevel </a:t>
          </a:r>
          <a:endParaRPr lang="en-US"/>
        </a:p>
      </dgm:t>
    </dgm:pt>
    <dgm:pt modelId="{2F779053-88FF-40F2-9181-CCEE431AA6E5}" type="parTrans" cxnId="{9CCA7E70-FFE3-47F4-A0E0-4FA88D6A3549}">
      <dgm:prSet/>
      <dgm:spPr/>
      <dgm:t>
        <a:bodyPr/>
        <a:lstStyle/>
        <a:p>
          <a:endParaRPr lang="en-US"/>
        </a:p>
      </dgm:t>
    </dgm:pt>
    <dgm:pt modelId="{FAF1B8E6-F6CE-4ABC-8FB0-A6F8BFAB79B2}" type="sibTrans" cxnId="{9CCA7E70-FFE3-47F4-A0E0-4FA88D6A3549}">
      <dgm:prSet/>
      <dgm:spPr/>
      <dgm:t>
        <a:bodyPr/>
        <a:lstStyle/>
        <a:p>
          <a:endParaRPr lang="en-US"/>
        </a:p>
      </dgm:t>
    </dgm:pt>
    <dgm:pt modelId="{4AC0AF99-D369-4FDE-B7F3-2566DA986515}">
      <dgm:prSet/>
      <dgm:spPr/>
      <dgm:t>
        <a:bodyPr/>
        <a:lstStyle/>
        <a:p>
          <a:pPr rtl="0"/>
          <a:r>
            <a:rPr lang="en-US" smtClean="0"/>
            <a:t>Rack and pinion</a:t>
          </a:r>
          <a:endParaRPr lang="en-US"/>
        </a:p>
      </dgm:t>
    </dgm:pt>
    <dgm:pt modelId="{ACCFE13F-6817-431D-BC69-E77E0754483D}" type="parTrans" cxnId="{43725603-3310-4458-8910-81E359790A6F}">
      <dgm:prSet/>
      <dgm:spPr/>
      <dgm:t>
        <a:bodyPr/>
        <a:lstStyle/>
        <a:p>
          <a:endParaRPr lang="en-US"/>
        </a:p>
      </dgm:t>
    </dgm:pt>
    <dgm:pt modelId="{FCFFCC08-676B-4241-87B4-A69CEE4EBD8F}" type="sibTrans" cxnId="{43725603-3310-4458-8910-81E359790A6F}">
      <dgm:prSet/>
      <dgm:spPr/>
      <dgm:t>
        <a:bodyPr/>
        <a:lstStyle/>
        <a:p>
          <a:endParaRPr lang="en-US"/>
        </a:p>
      </dgm:t>
    </dgm:pt>
    <dgm:pt modelId="{1E4B046B-519D-470F-8F1D-BADBE66E8BC8}" type="pres">
      <dgm:prSet presAssocID="{ED77F040-5E27-4FBC-BEAF-9E66A7CD8A18}" presName="linearFlow" presStyleCnt="0">
        <dgm:presLayoutVars>
          <dgm:dir/>
          <dgm:resizeHandles val="exact"/>
        </dgm:presLayoutVars>
      </dgm:prSet>
      <dgm:spPr/>
    </dgm:pt>
    <dgm:pt modelId="{035319AE-434F-492E-8CB7-46E8F422B41B}" type="pres">
      <dgm:prSet presAssocID="{F9D7BCF7-6467-45E4-9129-EFAAEB543150}" presName="composite" presStyleCnt="0"/>
      <dgm:spPr/>
    </dgm:pt>
    <dgm:pt modelId="{74E3BDDA-0634-4BEE-B22F-55E13C6B5E69}" type="pres">
      <dgm:prSet presAssocID="{F9D7BCF7-6467-45E4-9129-EFAAEB543150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E09D82-45E5-4EBF-A634-4D9A0E6B3168}" type="pres">
      <dgm:prSet presAssocID="{F9D7BCF7-6467-45E4-9129-EFAAEB543150}" presName="txShp" presStyleLbl="node1" presStyleIdx="0" presStyleCnt="3">
        <dgm:presLayoutVars>
          <dgm:bulletEnabled val="1"/>
        </dgm:presLayoutVars>
      </dgm:prSet>
      <dgm:spPr/>
    </dgm:pt>
    <dgm:pt modelId="{5F94BA9D-1E2A-4FD2-B4FD-353E7E42E545}" type="pres">
      <dgm:prSet presAssocID="{3AC50A2A-5F3E-47CD-B71B-0288AFAB224F}" presName="spacing" presStyleCnt="0"/>
      <dgm:spPr/>
    </dgm:pt>
    <dgm:pt modelId="{7C88C872-2F7B-469D-8AE3-CC9223779B27}" type="pres">
      <dgm:prSet presAssocID="{67C4317F-C4C7-4671-B36E-1FC38EC32776}" presName="composite" presStyleCnt="0"/>
      <dgm:spPr/>
    </dgm:pt>
    <dgm:pt modelId="{DFCA4872-AA30-46D0-8277-E80137A82FBD}" type="pres">
      <dgm:prSet presAssocID="{67C4317F-C4C7-4671-B36E-1FC38EC3277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B0C2775-77E3-4830-99A6-777DD076A279}" type="pres">
      <dgm:prSet presAssocID="{67C4317F-C4C7-4671-B36E-1FC38EC32776}" presName="txShp" presStyleLbl="node1" presStyleIdx="1" presStyleCnt="3">
        <dgm:presLayoutVars>
          <dgm:bulletEnabled val="1"/>
        </dgm:presLayoutVars>
      </dgm:prSet>
      <dgm:spPr/>
    </dgm:pt>
    <dgm:pt modelId="{841E317C-4D19-4767-AFA4-959BA42F8A39}" type="pres">
      <dgm:prSet presAssocID="{FAF1B8E6-F6CE-4ABC-8FB0-A6F8BFAB79B2}" presName="spacing" presStyleCnt="0"/>
      <dgm:spPr/>
    </dgm:pt>
    <dgm:pt modelId="{BB3FC043-385C-414F-A5D6-8E9069C6D6A2}" type="pres">
      <dgm:prSet presAssocID="{4AC0AF99-D369-4FDE-B7F3-2566DA986515}" presName="composite" presStyleCnt="0"/>
      <dgm:spPr/>
    </dgm:pt>
    <dgm:pt modelId="{85082F41-F391-47DA-B348-77F2DB839506}" type="pres">
      <dgm:prSet presAssocID="{4AC0AF99-D369-4FDE-B7F3-2566DA986515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D658AC0-CC76-44CE-8F4B-6D7E36CAB46A}" type="pres">
      <dgm:prSet presAssocID="{4AC0AF99-D369-4FDE-B7F3-2566DA986515}" presName="txShp" presStyleLbl="node1" presStyleIdx="2" presStyleCnt="3">
        <dgm:presLayoutVars>
          <dgm:bulletEnabled val="1"/>
        </dgm:presLayoutVars>
      </dgm:prSet>
      <dgm:spPr/>
    </dgm:pt>
  </dgm:ptLst>
  <dgm:cxnLst>
    <dgm:cxn modelId="{A4FB5494-1679-42A4-8AB8-2FCB28F0F87F}" type="presOf" srcId="{F9D7BCF7-6467-45E4-9129-EFAAEB543150}" destId="{F9E09D82-45E5-4EBF-A634-4D9A0E6B3168}" srcOrd="0" destOrd="0" presId="urn:microsoft.com/office/officeart/2005/8/layout/vList3"/>
    <dgm:cxn modelId="{0B11DE9F-79D7-43BB-BFB8-4D704D24456F}" type="presOf" srcId="{ED77F040-5E27-4FBC-BEAF-9E66A7CD8A18}" destId="{1E4B046B-519D-470F-8F1D-BADBE66E8BC8}" srcOrd="0" destOrd="0" presId="urn:microsoft.com/office/officeart/2005/8/layout/vList3"/>
    <dgm:cxn modelId="{C8E9E02A-B2AA-4CC7-BBE3-453D50CA824E}" type="presOf" srcId="{4AC0AF99-D369-4FDE-B7F3-2566DA986515}" destId="{AD658AC0-CC76-44CE-8F4B-6D7E36CAB46A}" srcOrd="0" destOrd="0" presId="urn:microsoft.com/office/officeart/2005/8/layout/vList3"/>
    <dgm:cxn modelId="{F8E51CAF-0C1F-4A51-BF4B-DD38246258F9}" type="presOf" srcId="{67C4317F-C4C7-4671-B36E-1FC38EC32776}" destId="{FB0C2775-77E3-4830-99A6-777DD076A279}" srcOrd="0" destOrd="0" presId="urn:microsoft.com/office/officeart/2005/8/layout/vList3"/>
    <dgm:cxn modelId="{43725603-3310-4458-8910-81E359790A6F}" srcId="{ED77F040-5E27-4FBC-BEAF-9E66A7CD8A18}" destId="{4AC0AF99-D369-4FDE-B7F3-2566DA986515}" srcOrd="2" destOrd="0" parTransId="{ACCFE13F-6817-431D-BC69-E77E0754483D}" sibTransId="{FCFFCC08-676B-4241-87B4-A69CEE4EBD8F}"/>
    <dgm:cxn modelId="{8414620C-6174-422E-8B2C-7960E6288D2F}" srcId="{ED77F040-5E27-4FBC-BEAF-9E66A7CD8A18}" destId="{F9D7BCF7-6467-45E4-9129-EFAAEB543150}" srcOrd="0" destOrd="0" parTransId="{236AA213-FF07-4FE1-AB43-372EDF55D61C}" sibTransId="{3AC50A2A-5F3E-47CD-B71B-0288AFAB224F}"/>
    <dgm:cxn modelId="{9CCA7E70-FFE3-47F4-A0E0-4FA88D6A3549}" srcId="{ED77F040-5E27-4FBC-BEAF-9E66A7CD8A18}" destId="{67C4317F-C4C7-4671-B36E-1FC38EC32776}" srcOrd="1" destOrd="0" parTransId="{2F779053-88FF-40F2-9181-CCEE431AA6E5}" sibTransId="{FAF1B8E6-F6CE-4ABC-8FB0-A6F8BFAB79B2}"/>
    <dgm:cxn modelId="{148A19B4-D17D-4A3A-9870-2BF5413AEAE2}" type="presParOf" srcId="{1E4B046B-519D-470F-8F1D-BADBE66E8BC8}" destId="{035319AE-434F-492E-8CB7-46E8F422B41B}" srcOrd="0" destOrd="0" presId="urn:microsoft.com/office/officeart/2005/8/layout/vList3"/>
    <dgm:cxn modelId="{0177ECD9-7A4E-457C-8C7C-25DECBB834FC}" type="presParOf" srcId="{035319AE-434F-492E-8CB7-46E8F422B41B}" destId="{74E3BDDA-0634-4BEE-B22F-55E13C6B5E69}" srcOrd="0" destOrd="0" presId="urn:microsoft.com/office/officeart/2005/8/layout/vList3"/>
    <dgm:cxn modelId="{BA3C1FC9-E95A-4906-8BC5-AD04530E8907}" type="presParOf" srcId="{035319AE-434F-492E-8CB7-46E8F422B41B}" destId="{F9E09D82-45E5-4EBF-A634-4D9A0E6B3168}" srcOrd="1" destOrd="0" presId="urn:microsoft.com/office/officeart/2005/8/layout/vList3"/>
    <dgm:cxn modelId="{C7F81957-18B4-42E9-9432-A7A8C134C754}" type="presParOf" srcId="{1E4B046B-519D-470F-8F1D-BADBE66E8BC8}" destId="{5F94BA9D-1E2A-4FD2-B4FD-353E7E42E545}" srcOrd="1" destOrd="0" presId="urn:microsoft.com/office/officeart/2005/8/layout/vList3"/>
    <dgm:cxn modelId="{F336E18C-F67C-4039-80AA-8A3EA533881D}" type="presParOf" srcId="{1E4B046B-519D-470F-8F1D-BADBE66E8BC8}" destId="{7C88C872-2F7B-469D-8AE3-CC9223779B27}" srcOrd="2" destOrd="0" presId="urn:microsoft.com/office/officeart/2005/8/layout/vList3"/>
    <dgm:cxn modelId="{4366898D-B8C4-4F17-85BA-76612C1B8F63}" type="presParOf" srcId="{7C88C872-2F7B-469D-8AE3-CC9223779B27}" destId="{DFCA4872-AA30-46D0-8277-E80137A82FBD}" srcOrd="0" destOrd="0" presId="urn:microsoft.com/office/officeart/2005/8/layout/vList3"/>
    <dgm:cxn modelId="{F278DE40-CBD7-488A-8C5B-4A3053AE6DC3}" type="presParOf" srcId="{7C88C872-2F7B-469D-8AE3-CC9223779B27}" destId="{FB0C2775-77E3-4830-99A6-777DD076A279}" srcOrd="1" destOrd="0" presId="urn:microsoft.com/office/officeart/2005/8/layout/vList3"/>
    <dgm:cxn modelId="{B1EE93AB-8922-46DE-9047-1721D72856C3}" type="presParOf" srcId="{1E4B046B-519D-470F-8F1D-BADBE66E8BC8}" destId="{841E317C-4D19-4767-AFA4-959BA42F8A39}" srcOrd="3" destOrd="0" presId="urn:microsoft.com/office/officeart/2005/8/layout/vList3"/>
    <dgm:cxn modelId="{B4B336C7-51DC-407B-9679-AEE4BC87DA7D}" type="presParOf" srcId="{1E4B046B-519D-470F-8F1D-BADBE66E8BC8}" destId="{BB3FC043-385C-414F-A5D6-8E9069C6D6A2}" srcOrd="4" destOrd="0" presId="urn:microsoft.com/office/officeart/2005/8/layout/vList3"/>
    <dgm:cxn modelId="{9F05CDAD-7882-4EE5-9B40-25F4125C627F}" type="presParOf" srcId="{BB3FC043-385C-414F-A5D6-8E9069C6D6A2}" destId="{85082F41-F391-47DA-B348-77F2DB839506}" srcOrd="0" destOrd="0" presId="urn:microsoft.com/office/officeart/2005/8/layout/vList3"/>
    <dgm:cxn modelId="{F6B417CA-F504-427D-BF1F-662C8288924C}" type="presParOf" srcId="{BB3FC043-385C-414F-A5D6-8E9069C6D6A2}" destId="{AD658AC0-CC76-44CE-8F4B-6D7E36CAB4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43D385-4619-4A40-8F50-C8B27FB26849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0130A7-BE79-400E-8110-43F9293397F2}">
      <dgm:prSet custT="1"/>
      <dgm:spPr/>
      <dgm:t>
        <a:bodyPr/>
        <a:lstStyle/>
        <a:p>
          <a:pPr rtl="0"/>
          <a:r>
            <a:rPr lang="en-ZA" sz="4000" dirty="0" smtClean="0"/>
            <a:t>Simple gear drives</a:t>
          </a:r>
          <a:endParaRPr lang="en-US" sz="4000" dirty="0"/>
        </a:p>
      </dgm:t>
    </dgm:pt>
    <dgm:pt modelId="{6BC239C5-7188-4B0D-8FC2-16BD9740D59D}" type="parTrans" cxnId="{CF37728E-CF4C-433B-8BC6-7701FB5A36D9}">
      <dgm:prSet/>
      <dgm:spPr/>
      <dgm:t>
        <a:bodyPr/>
        <a:lstStyle/>
        <a:p>
          <a:endParaRPr lang="en-US"/>
        </a:p>
      </dgm:t>
    </dgm:pt>
    <dgm:pt modelId="{057D4BCC-D72E-4B04-AEBD-EC4083292170}" type="sibTrans" cxnId="{CF37728E-CF4C-433B-8BC6-7701FB5A36D9}">
      <dgm:prSet/>
      <dgm:spPr/>
      <dgm:t>
        <a:bodyPr/>
        <a:lstStyle/>
        <a:p>
          <a:endParaRPr lang="en-US"/>
        </a:p>
      </dgm:t>
    </dgm:pt>
    <dgm:pt modelId="{71F9A722-2F0F-422A-A41E-17B88ABC4181}">
      <dgm:prSet custT="1"/>
      <dgm:spPr/>
      <dgm:t>
        <a:bodyPr lIns="36000" rIns="36000"/>
        <a:lstStyle/>
        <a:p>
          <a:pPr rtl="0"/>
          <a:r>
            <a:rPr lang="en-ZA" sz="3200" dirty="0" smtClean="0"/>
            <a:t>Compound </a:t>
          </a:r>
          <a:r>
            <a:rPr lang="en-ZA" sz="4000" dirty="0" smtClean="0"/>
            <a:t>gear drives</a:t>
          </a:r>
          <a:endParaRPr lang="en-US" sz="4000" dirty="0"/>
        </a:p>
      </dgm:t>
    </dgm:pt>
    <dgm:pt modelId="{8C464CED-2778-4EE5-8143-093068433F9C}" type="parTrans" cxnId="{642DE94A-932F-47DB-A879-8A5B6958A208}">
      <dgm:prSet/>
      <dgm:spPr/>
      <dgm:t>
        <a:bodyPr/>
        <a:lstStyle/>
        <a:p>
          <a:endParaRPr lang="en-US"/>
        </a:p>
      </dgm:t>
    </dgm:pt>
    <dgm:pt modelId="{E7CC2026-94E5-45EA-937E-78D9D019BF56}" type="sibTrans" cxnId="{642DE94A-932F-47DB-A879-8A5B6958A208}">
      <dgm:prSet/>
      <dgm:spPr/>
      <dgm:t>
        <a:bodyPr/>
        <a:lstStyle/>
        <a:p>
          <a:endParaRPr lang="en-US"/>
        </a:p>
      </dgm:t>
    </dgm:pt>
    <dgm:pt modelId="{20F84959-D6BA-487C-AF06-8AAEF6B0F1C7}">
      <dgm:prSet custT="1"/>
      <dgm:spPr/>
      <dgm:t>
        <a:bodyPr lIns="36000" rIns="36000"/>
        <a:lstStyle/>
        <a:p>
          <a:pPr rtl="0"/>
          <a:r>
            <a:rPr lang="en-ZA" sz="3200" dirty="0" smtClean="0"/>
            <a:t>Planetary</a:t>
          </a:r>
          <a:r>
            <a:rPr lang="en-ZA" sz="4000" dirty="0" smtClean="0"/>
            <a:t> gear trains</a:t>
          </a:r>
          <a:endParaRPr lang="en-US" sz="4000" dirty="0"/>
        </a:p>
      </dgm:t>
    </dgm:pt>
    <dgm:pt modelId="{630E9CC6-3FE1-4A40-91A7-0C7DEB19BD15}" type="parTrans" cxnId="{D126BB5A-7C88-4955-AD66-81D3558DA27E}">
      <dgm:prSet/>
      <dgm:spPr/>
      <dgm:t>
        <a:bodyPr/>
        <a:lstStyle/>
        <a:p>
          <a:endParaRPr lang="en-US"/>
        </a:p>
      </dgm:t>
    </dgm:pt>
    <dgm:pt modelId="{EE1F35F2-E943-4304-81EF-DC27170C0374}" type="sibTrans" cxnId="{D126BB5A-7C88-4955-AD66-81D3558DA27E}">
      <dgm:prSet/>
      <dgm:spPr/>
      <dgm:t>
        <a:bodyPr/>
        <a:lstStyle/>
        <a:p>
          <a:endParaRPr lang="en-US"/>
        </a:p>
      </dgm:t>
    </dgm:pt>
    <dgm:pt modelId="{BE0B4661-8C7B-416C-BA09-FE9F933D86D8}" type="pres">
      <dgm:prSet presAssocID="{CA43D385-4619-4A40-8F50-C8B27FB26849}" presName="Name0" presStyleCnt="0">
        <dgm:presLayoutVars>
          <dgm:dir/>
          <dgm:resizeHandles val="exact"/>
        </dgm:presLayoutVars>
      </dgm:prSet>
      <dgm:spPr/>
    </dgm:pt>
    <dgm:pt modelId="{25BC55F1-C7CD-4F8A-BCA5-DD0EA34850DE}" type="pres">
      <dgm:prSet presAssocID="{CA43D385-4619-4A40-8F50-C8B27FB26849}" presName="bkgdShp" presStyleLbl="alignAccFollowNode1" presStyleIdx="0" presStyleCnt="1"/>
      <dgm:spPr/>
    </dgm:pt>
    <dgm:pt modelId="{1B5E961E-D5C0-482A-ACAA-46596430D62F}" type="pres">
      <dgm:prSet presAssocID="{CA43D385-4619-4A40-8F50-C8B27FB26849}" presName="linComp" presStyleCnt="0"/>
      <dgm:spPr/>
    </dgm:pt>
    <dgm:pt modelId="{DDFC432C-4E7D-4FD7-BB0C-C4595B0D9ED9}" type="pres">
      <dgm:prSet presAssocID="{D90130A7-BE79-400E-8110-43F9293397F2}" presName="compNode" presStyleCnt="0"/>
      <dgm:spPr/>
    </dgm:pt>
    <dgm:pt modelId="{8C97A71A-EB0E-4345-8BCA-036547295F75}" type="pres">
      <dgm:prSet presAssocID="{D90130A7-BE79-400E-8110-43F9293397F2}" presName="node" presStyleLbl="node1" presStyleIdx="0" presStyleCnt="3">
        <dgm:presLayoutVars>
          <dgm:bulletEnabled val="1"/>
        </dgm:presLayoutVars>
      </dgm:prSet>
      <dgm:spPr/>
    </dgm:pt>
    <dgm:pt modelId="{94610695-1CD3-4714-AB00-6A9109AA258F}" type="pres">
      <dgm:prSet presAssocID="{D90130A7-BE79-400E-8110-43F9293397F2}" presName="invisiNode" presStyleLbl="node1" presStyleIdx="0" presStyleCnt="3"/>
      <dgm:spPr/>
    </dgm:pt>
    <dgm:pt modelId="{364834B8-2D87-4EA9-8F63-A72C709B2AEF}" type="pres">
      <dgm:prSet presAssocID="{D90130A7-BE79-400E-8110-43F9293397F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E753A2-A282-4185-9286-A55A612B51F6}" type="pres">
      <dgm:prSet presAssocID="{057D4BCC-D72E-4B04-AEBD-EC4083292170}" presName="sibTrans" presStyleLbl="sibTrans2D1" presStyleIdx="0" presStyleCnt="0"/>
      <dgm:spPr/>
    </dgm:pt>
    <dgm:pt modelId="{1F94A1FD-571A-4360-897F-9DBAAD9D7FD5}" type="pres">
      <dgm:prSet presAssocID="{71F9A722-2F0F-422A-A41E-17B88ABC4181}" presName="compNode" presStyleCnt="0"/>
      <dgm:spPr/>
    </dgm:pt>
    <dgm:pt modelId="{4E0211A0-307F-4815-BA68-C044AC4CE0C1}" type="pres">
      <dgm:prSet presAssocID="{71F9A722-2F0F-422A-A41E-17B88ABC41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1EDAB-66A9-4D18-A4F4-40749B46EA55}" type="pres">
      <dgm:prSet presAssocID="{71F9A722-2F0F-422A-A41E-17B88ABC4181}" presName="invisiNode" presStyleLbl="node1" presStyleIdx="1" presStyleCnt="3"/>
      <dgm:spPr/>
    </dgm:pt>
    <dgm:pt modelId="{11F61F72-E3DA-446E-9825-BAE0B2D3F86A}" type="pres">
      <dgm:prSet presAssocID="{71F9A722-2F0F-422A-A41E-17B88ABC4181}" presName="imagNode" presStyleLbl="fgImgPlace1" presStyleIdx="1" presStyleCnt="3" custScaleX="1215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1BF157-97E4-4A8C-8180-C747A1BC49F6}" type="pres">
      <dgm:prSet presAssocID="{E7CC2026-94E5-45EA-937E-78D9D019BF56}" presName="sibTrans" presStyleLbl="sibTrans2D1" presStyleIdx="0" presStyleCnt="0"/>
      <dgm:spPr/>
    </dgm:pt>
    <dgm:pt modelId="{A3B6DCC9-5DC7-47CE-91E8-8AC2F4F61F83}" type="pres">
      <dgm:prSet presAssocID="{20F84959-D6BA-487C-AF06-8AAEF6B0F1C7}" presName="compNode" presStyleCnt="0"/>
      <dgm:spPr/>
    </dgm:pt>
    <dgm:pt modelId="{ADEA1169-921F-437A-9080-9C721697FABA}" type="pres">
      <dgm:prSet presAssocID="{20F84959-D6BA-487C-AF06-8AAEF6B0F1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69311-3634-4CA7-9F99-90565986676A}" type="pres">
      <dgm:prSet presAssocID="{20F84959-D6BA-487C-AF06-8AAEF6B0F1C7}" presName="invisiNode" presStyleLbl="node1" presStyleIdx="2" presStyleCnt="3"/>
      <dgm:spPr/>
    </dgm:pt>
    <dgm:pt modelId="{50ADD5D8-ABFF-4989-A894-7C4F3D31372F}" type="pres">
      <dgm:prSet presAssocID="{20F84959-D6BA-487C-AF06-8AAEF6B0F1C7}" presName="imagNode" presStyleLbl="fgImgPlace1" presStyleIdx="2" presStyleCnt="3" custScaleX="1238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4A6BFC7-FEF7-4D9F-B876-FEB8DA5FA91F}" type="presOf" srcId="{E7CC2026-94E5-45EA-937E-78D9D019BF56}" destId="{011BF157-97E4-4A8C-8180-C747A1BC49F6}" srcOrd="0" destOrd="0" presId="urn:microsoft.com/office/officeart/2005/8/layout/pList2"/>
    <dgm:cxn modelId="{642DE94A-932F-47DB-A879-8A5B6958A208}" srcId="{CA43D385-4619-4A40-8F50-C8B27FB26849}" destId="{71F9A722-2F0F-422A-A41E-17B88ABC4181}" srcOrd="1" destOrd="0" parTransId="{8C464CED-2778-4EE5-8143-093068433F9C}" sibTransId="{E7CC2026-94E5-45EA-937E-78D9D019BF56}"/>
    <dgm:cxn modelId="{CF37728E-CF4C-433B-8BC6-7701FB5A36D9}" srcId="{CA43D385-4619-4A40-8F50-C8B27FB26849}" destId="{D90130A7-BE79-400E-8110-43F9293397F2}" srcOrd="0" destOrd="0" parTransId="{6BC239C5-7188-4B0D-8FC2-16BD9740D59D}" sibTransId="{057D4BCC-D72E-4B04-AEBD-EC4083292170}"/>
    <dgm:cxn modelId="{95A54FCD-F0CE-41CA-8406-05219648E04C}" type="presOf" srcId="{71F9A722-2F0F-422A-A41E-17B88ABC4181}" destId="{4E0211A0-307F-4815-BA68-C044AC4CE0C1}" srcOrd="0" destOrd="0" presId="urn:microsoft.com/office/officeart/2005/8/layout/pList2"/>
    <dgm:cxn modelId="{3CCCB478-E6FE-4C47-9C7B-9E53F193A018}" type="presOf" srcId="{20F84959-D6BA-487C-AF06-8AAEF6B0F1C7}" destId="{ADEA1169-921F-437A-9080-9C721697FABA}" srcOrd="0" destOrd="0" presId="urn:microsoft.com/office/officeart/2005/8/layout/pList2"/>
    <dgm:cxn modelId="{D126BB5A-7C88-4955-AD66-81D3558DA27E}" srcId="{CA43D385-4619-4A40-8F50-C8B27FB26849}" destId="{20F84959-D6BA-487C-AF06-8AAEF6B0F1C7}" srcOrd="2" destOrd="0" parTransId="{630E9CC6-3FE1-4A40-91A7-0C7DEB19BD15}" sibTransId="{EE1F35F2-E943-4304-81EF-DC27170C0374}"/>
    <dgm:cxn modelId="{A33A16B7-D77B-4C6C-AE22-A564995E1043}" type="presOf" srcId="{057D4BCC-D72E-4B04-AEBD-EC4083292170}" destId="{17E753A2-A282-4185-9286-A55A612B51F6}" srcOrd="0" destOrd="0" presId="urn:microsoft.com/office/officeart/2005/8/layout/pList2"/>
    <dgm:cxn modelId="{ABAD061B-1501-477D-A481-242AE7438770}" type="presOf" srcId="{CA43D385-4619-4A40-8F50-C8B27FB26849}" destId="{BE0B4661-8C7B-416C-BA09-FE9F933D86D8}" srcOrd="0" destOrd="0" presId="urn:microsoft.com/office/officeart/2005/8/layout/pList2"/>
    <dgm:cxn modelId="{F3F0A54F-0644-4E86-8C11-C761E21AD89C}" type="presOf" srcId="{D90130A7-BE79-400E-8110-43F9293397F2}" destId="{8C97A71A-EB0E-4345-8BCA-036547295F75}" srcOrd="0" destOrd="0" presId="urn:microsoft.com/office/officeart/2005/8/layout/pList2"/>
    <dgm:cxn modelId="{418E90FD-AAC3-4A97-B91F-0F24CC4D0E3B}" type="presParOf" srcId="{BE0B4661-8C7B-416C-BA09-FE9F933D86D8}" destId="{25BC55F1-C7CD-4F8A-BCA5-DD0EA34850DE}" srcOrd="0" destOrd="0" presId="urn:microsoft.com/office/officeart/2005/8/layout/pList2"/>
    <dgm:cxn modelId="{AC3ABAD6-1E85-466B-B845-9AE3C82CBAF2}" type="presParOf" srcId="{BE0B4661-8C7B-416C-BA09-FE9F933D86D8}" destId="{1B5E961E-D5C0-482A-ACAA-46596430D62F}" srcOrd="1" destOrd="0" presId="urn:microsoft.com/office/officeart/2005/8/layout/pList2"/>
    <dgm:cxn modelId="{51EF51CB-C441-4A7F-B49D-CF3326381A17}" type="presParOf" srcId="{1B5E961E-D5C0-482A-ACAA-46596430D62F}" destId="{DDFC432C-4E7D-4FD7-BB0C-C4595B0D9ED9}" srcOrd="0" destOrd="0" presId="urn:microsoft.com/office/officeart/2005/8/layout/pList2"/>
    <dgm:cxn modelId="{7C42F533-15F6-4DF4-8AD5-6B6DD53B0C63}" type="presParOf" srcId="{DDFC432C-4E7D-4FD7-BB0C-C4595B0D9ED9}" destId="{8C97A71A-EB0E-4345-8BCA-036547295F75}" srcOrd="0" destOrd="0" presId="urn:microsoft.com/office/officeart/2005/8/layout/pList2"/>
    <dgm:cxn modelId="{F8A62020-7F7F-431A-827D-CAE495D56A01}" type="presParOf" srcId="{DDFC432C-4E7D-4FD7-BB0C-C4595B0D9ED9}" destId="{94610695-1CD3-4714-AB00-6A9109AA258F}" srcOrd="1" destOrd="0" presId="urn:microsoft.com/office/officeart/2005/8/layout/pList2"/>
    <dgm:cxn modelId="{B409769A-9F82-457F-8B15-83BE975A8D00}" type="presParOf" srcId="{DDFC432C-4E7D-4FD7-BB0C-C4595B0D9ED9}" destId="{364834B8-2D87-4EA9-8F63-A72C709B2AEF}" srcOrd="2" destOrd="0" presId="urn:microsoft.com/office/officeart/2005/8/layout/pList2"/>
    <dgm:cxn modelId="{79BB0E3E-BAF8-420B-B41C-D8F7606D234E}" type="presParOf" srcId="{1B5E961E-D5C0-482A-ACAA-46596430D62F}" destId="{17E753A2-A282-4185-9286-A55A612B51F6}" srcOrd="1" destOrd="0" presId="urn:microsoft.com/office/officeart/2005/8/layout/pList2"/>
    <dgm:cxn modelId="{0D789A86-2957-4F32-8EE1-06E1BD56AEED}" type="presParOf" srcId="{1B5E961E-D5C0-482A-ACAA-46596430D62F}" destId="{1F94A1FD-571A-4360-897F-9DBAAD9D7FD5}" srcOrd="2" destOrd="0" presId="urn:microsoft.com/office/officeart/2005/8/layout/pList2"/>
    <dgm:cxn modelId="{7F7C9E6B-B016-4FE0-AED1-545A4A3B03D8}" type="presParOf" srcId="{1F94A1FD-571A-4360-897F-9DBAAD9D7FD5}" destId="{4E0211A0-307F-4815-BA68-C044AC4CE0C1}" srcOrd="0" destOrd="0" presId="urn:microsoft.com/office/officeart/2005/8/layout/pList2"/>
    <dgm:cxn modelId="{11B41C4D-6C10-4A8C-BBEE-D302454148F9}" type="presParOf" srcId="{1F94A1FD-571A-4360-897F-9DBAAD9D7FD5}" destId="{7071EDAB-66A9-4D18-A4F4-40749B46EA55}" srcOrd="1" destOrd="0" presId="urn:microsoft.com/office/officeart/2005/8/layout/pList2"/>
    <dgm:cxn modelId="{99C935F6-968C-4498-B94A-47FAB275AFEC}" type="presParOf" srcId="{1F94A1FD-571A-4360-897F-9DBAAD9D7FD5}" destId="{11F61F72-E3DA-446E-9825-BAE0B2D3F86A}" srcOrd="2" destOrd="0" presId="urn:microsoft.com/office/officeart/2005/8/layout/pList2"/>
    <dgm:cxn modelId="{6C29AF05-2BFF-41B8-9086-ADB455075F98}" type="presParOf" srcId="{1B5E961E-D5C0-482A-ACAA-46596430D62F}" destId="{011BF157-97E4-4A8C-8180-C747A1BC49F6}" srcOrd="3" destOrd="0" presId="urn:microsoft.com/office/officeart/2005/8/layout/pList2"/>
    <dgm:cxn modelId="{E6888153-FF7E-4109-8986-C33420587424}" type="presParOf" srcId="{1B5E961E-D5C0-482A-ACAA-46596430D62F}" destId="{A3B6DCC9-5DC7-47CE-91E8-8AC2F4F61F83}" srcOrd="4" destOrd="0" presId="urn:microsoft.com/office/officeart/2005/8/layout/pList2"/>
    <dgm:cxn modelId="{72FDA5E8-331C-4175-919A-86CCCBFADFA4}" type="presParOf" srcId="{A3B6DCC9-5DC7-47CE-91E8-8AC2F4F61F83}" destId="{ADEA1169-921F-437A-9080-9C721697FABA}" srcOrd="0" destOrd="0" presId="urn:microsoft.com/office/officeart/2005/8/layout/pList2"/>
    <dgm:cxn modelId="{5D8592BC-A285-46CB-A23C-217075AB59F2}" type="presParOf" srcId="{A3B6DCC9-5DC7-47CE-91E8-8AC2F4F61F83}" destId="{BBD69311-3634-4CA7-9F99-90565986676A}" srcOrd="1" destOrd="0" presId="urn:microsoft.com/office/officeart/2005/8/layout/pList2"/>
    <dgm:cxn modelId="{63DE9EA3-8CA6-475F-8A7F-66A5A06E59F5}" type="presParOf" srcId="{A3B6DCC9-5DC7-47CE-91E8-8AC2F4F61F83}" destId="{50ADD5D8-ABFF-4989-A894-7C4F3D3137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33C58C-D960-4CD7-A86E-D688D977C980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FDAA58-DEDB-458F-B1B8-A8CBBEF1BD40}">
      <dgm:prSet/>
      <dgm:spPr/>
      <dgm:t>
        <a:bodyPr/>
        <a:lstStyle/>
        <a:p>
          <a:pPr rtl="0"/>
          <a:r>
            <a:rPr lang="en-US" dirty="0" smtClean="0"/>
            <a:t>           Claw clutch</a:t>
          </a:r>
          <a:endParaRPr lang="en-US" dirty="0"/>
        </a:p>
      </dgm:t>
    </dgm:pt>
    <dgm:pt modelId="{FBE41FDD-DE1B-46A0-94F8-A4CA1CEC2A83}" type="parTrans" cxnId="{F5AFD1E9-0213-40FF-85B2-8D75E7B5E427}">
      <dgm:prSet/>
      <dgm:spPr/>
      <dgm:t>
        <a:bodyPr/>
        <a:lstStyle/>
        <a:p>
          <a:endParaRPr lang="en-US"/>
        </a:p>
      </dgm:t>
    </dgm:pt>
    <dgm:pt modelId="{A7B82911-F7D7-4922-BDC2-87E2A5730AB4}" type="sibTrans" cxnId="{F5AFD1E9-0213-40FF-85B2-8D75E7B5E427}">
      <dgm:prSet/>
      <dgm:spPr/>
      <dgm:t>
        <a:bodyPr/>
        <a:lstStyle/>
        <a:p>
          <a:endParaRPr lang="en-US"/>
        </a:p>
      </dgm:t>
    </dgm:pt>
    <dgm:pt modelId="{583132E2-E107-47E8-A863-867DA3830DFE}">
      <dgm:prSet/>
      <dgm:spPr/>
      <dgm:t>
        <a:bodyPr/>
        <a:lstStyle/>
        <a:p>
          <a:pPr marL="1800225" indent="0" rtl="0"/>
          <a:r>
            <a:rPr lang="en-US" dirty="0" smtClean="0"/>
            <a:t>Spiral claw                   clutch</a:t>
          </a:r>
          <a:endParaRPr lang="en-US" dirty="0"/>
        </a:p>
      </dgm:t>
    </dgm:pt>
    <dgm:pt modelId="{C4E8B51D-E65F-4C80-ABA0-755EE125BF13}" type="parTrans" cxnId="{732D3BBB-4AC9-41D7-9FB2-2CA4162C7BE5}">
      <dgm:prSet/>
      <dgm:spPr/>
      <dgm:t>
        <a:bodyPr/>
        <a:lstStyle/>
        <a:p>
          <a:endParaRPr lang="en-US"/>
        </a:p>
      </dgm:t>
    </dgm:pt>
    <dgm:pt modelId="{43AF6FE7-F8EF-425F-AB61-37642F215BD7}" type="sibTrans" cxnId="{732D3BBB-4AC9-41D7-9FB2-2CA4162C7BE5}">
      <dgm:prSet/>
      <dgm:spPr/>
      <dgm:t>
        <a:bodyPr/>
        <a:lstStyle/>
        <a:p>
          <a:endParaRPr lang="en-US"/>
        </a:p>
      </dgm:t>
    </dgm:pt>
    <dgm:pt modelId="{0B2FAB7C-5B50-4A16-A4B1-3B2F9C354168}" type="pres">
      <dgm:prSet presAssocID="{BA33C58C-D960-4CD7-A86E-D688D977C980}" presName="linear" presStyleCnt="0">
        <dgm:presLayoutVars>
          <dgm:dir/>
          <dgm:resizeHandles val="exact"/>
        </dgm:presLayoutVars>
      </dgm:prSet>
      <dgm:spPr/>
    </dgm:pt>
    <dgm:pt modelId="{20A9A720-2FE4-4FE9-8ABB-76B6D1245EB5}" type="pres">
      <dgm:prSet presAssocID="{13FDAA58-DEDB-458F-B1B8-A8CBBEF1BD40}" presName="comp" presStyleCnt="0"/>
      <dgm:spPr/>
    </dgm:pt>
    <dgm:pt modelId="{B723425B-BC59-4CAB-99AE-3B72AE2918C2}" type="pres">
      <dgm:prSet presAssocID="{13FDAA58-DEDB-458F-B1B8-A8CBBEF1BD40}" presName="box" presStyleLbl="node1" presStyleIdx="0" presStyleCnt="2" custLinFactNeighborX="-6609"/>
      <dgm:spPr/>
      <dgm:t>
        <a:bodyPr/>
        <a:lstStyle/>
        <a:p>
          <a:endParaRPr lang="en-US"/>
        </a:p>
      </dgm:t>
    </dgm:pt>
    <dgm:pt modelId="{005DC7B0-EFB2-4232-A869-5D705A9CA3F9}" type="pres">
      <dgm:prSet presAssocID="{13FDAA58-DEDB-458F-B1B8-A8CBBEF1BD40}" presName="img" presStyleLbl="fgImgPlace1" presStyleIdx="0" presStyleCnt="2" custScaleX="170869" custScaleY="61459" custLinFactNeighborX="516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C9F0A4B-920A-4E19-A8CA-E2FFE904A3BF}" type="pres">
      <dgm:prSet presAssocID="{13FDAA58-DEDB-458F-B1B8-A8CBBEF1BD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7122C-9DC8-468D-A8F0-CCDBBFB081EF}" type="pres">
      <dgm:prSet presAssocID="{A7B82911-F7D7-4922-BDC2-87E2A5730AB4}" presName="spacer" presStyleCnt="0"/>
      <dgm:spPr/>
    </dgm:pt>
    <dgm:pt modelId="{7BE21061-A1F5-4DC8-9DEC-1523CC1B0D83}" type="pres">
      <dgm:prSet presAssocID="{583132E2-E107-47E8-A863-867DA3830DFE}" presName="comp" presStyleCnt="0"/>
      <dgm:spPr/>
    </dgm:pt>
    <dgm:pt modelId="{C24CCA3C-5CE8-4024-A0D5-EB6A61FA37CE}" type="pres">
      <dgm:prSet presAssocID="{583132E2-E107-47E8-A863-867DA3830DFE}" presName="box" presStyleLbl="node1" presStyleIdx="1" presStyleCnt="2" custLinFactNeighborX="-3025"/>
      <dgm:spPr/>
      <dgm:t>
        <a:bodyPr/>
        <a:lstStyle/>
        <a:p>
          <a:endParaRPr lang="en-US"/>
        </a:p>
      </dgm:t>
    </dgm:pt>
    <dgm:pt modelId="{F9F53059-DC39-43FE-9953-D64392D74FD4}" type="pres">
      <dgm:prSet presAssocID="{583132E2-E107-47E8-A863-867DA3830DFE}" presName="img" presStyleLbl="fgImgPlace1" presStyleIdx="1" presStyleCnt="2" custScaleX="199127" custScaleY="64047" custLinFactNeighborX="38085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20059A-AAB0-4162-A27A-38C16D9312A0}" type="pres">
      <dgm:prSet presAssocID="{583132E2-E107-47E8-A863-867DA3830DF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A9E13-20F5-408E-BF4C-1A2B9C6059C8}" type="presOf" srcId="{13FDAA58-DEDB-458F-B1B8-A8CBBEF1BD40}" destId="{B723425B-BC59-4CAB-99AE-3B72AE2918C2}" srcOrd="0" destOrd="0" presId="urn:microsoft.com/office/officeart/2005/8/layout/vList4"/>
    <dgm:cxn modelId="{5A985047-D150-4C69-9EA2-1269CCCD4BF9}" type="presOf" srcId="{583132E2-E107-47E8-A863-867DA3830DFE}" destId="{C24CCA3C-5CE8-4024-A0D5-EB6A61FA37CE}" srcOrd="0" destOrd="0" presId="urn:microsoft.com/office/officeart/2005/8/layout/vList4"/>
    <dgm:cxn modelId="{732D3BBB-4AC9-41D7-9FB2-2CA4162C7BE5}" srcId="{BA33C58C-D960-4CD7-A86E-D688D977C980}" destId="{583132E2-E107-47E8-A863-867DA3830DFE}" srcOrd="1" destOrd="0" parTransId="{C4E8B51D-E65F-4C80-ABA0-755EE125BF13}" sibTransId="{43AF6FE7-F8EF-425F-AB61-37642F215BD7}"/>
    <dgm:cxn modelId="{ABD19C57-D49F-413F-B3BF-458D9804D4DC}" type="presOf" srcId="{583132E2-E107-47E8-A863-867DA3830DFE}" destId="{6920059A-AAB0-4162-A27A-38C16D9312A0}" srcOrd="1" destOrd="0" presId="urn:microsoft.com/office/officeart/2005/8/layout/vList4"/>
    <dgm:cxn modelId="{F5AFD1E9-0213-40FF-85B2-8D75E7B5E427}" srcId="{BA33C58C-D960-4CD7-A86E-D688D977C980}" destId="{13FDAA58-DEDB-458F-B1B8-A8CBBEF1BD40}" srcOrd="0" destOrd="0" parTransId="{FBE41FDD-DE1B-46A0-94F8-A4CA1CEC2A83}" sibTransId="{A7B82911-F7D7-4922-BDC2-87E2A5730AB4}"/>
    <dgm:cxn modelId="{681C6B66-5E7E-4D0D-8129-55405ED3CA48}" type="presOf" srcId="{BA33C58C-D960-4CD7-A86E-D688D977C980}" destId="{0B2FAB7C-5B50-4A16-A4B1-3B2F9C354168}" srcOrd="0" destOrd="0" presId="urn:microsoft.com/office/officeart/2005/8/layout/vList4"/>
    <dgm:cxn modelId="{7778E339-E540-4780-B8F3-350E205FB4DF}" type="presOf" srcId="{13FDAA58-DEDB-458F-B1B8-A8CBBEF1BD40}" destId="{FC9F0A4B-920A-4E19-A8CA-E2FFE904A3BF}" srcOrd="1" destOrd="0" presId="urn:microsoft.com/office/officeart/2005/8/layout/vList4"/>
    <dgm:cxn modelId="{00DD5DC0-D7C7-4474-8AC5-5BE4523EEEEE}" type="presParOf" srcId="{0B2FAB7C-5B50-4A16-A4B1-3B2F9C354168}" destId="{20A9A720-2FE4-4FE9-8ABB-76B6D1245EB5}" srcOrd="0" destOrd="0" presId="urn:microsoft.com/office/officeart/2005/8/layout/vList4"/>
    <dgm:cxn modelId="{1B102A36-C9C6-47D7-8B26-ABA67D3537E5}" type="presParOf" srcId="{20A9A720-2FE4-4FE9-8ABB-76B6D1245EB5}" destId="{B723425B-BC59-4CAB-99AE-3B72AE2918C2}" srcOrd="0" destOrd="0" presId="urn:microsoft.com/office/officeart/2005/8/layout/vList4"/>
    <dgm:cxn modelId="{210D66E3-95B5-4687-9394-5BC6034BB962}" type="presParOf" srcId="{20A9A720-2FE4-4FE9-8ABB-76B6D1245EB5}" destId="{005DC7B0-EFB2-4232-A869-5D705A9CA3F9}" srcOrd="1" destOrd="0" presId="urn:microsoft.com/office/officeart/2005/8/layout/vList4"/>
    <dgm:cxn modelId="{BD486810-6824-485B-A9DF-C082649E184C}" type="presParOf" srcId="{20A9A720-2FE4-4FE9-8ABB-76B6D1245EB5}" destId="{FC9F0A4B-920A-4E19-A8CA-E2FFE904A3BF}" srcOrd="2" destOrd="0" presId="urn:microsoft.com/office/officeart/2005/8/layout/vList4"/>
    <dgm:cxn modelId="{6AFC7E5F-88E7-450E-9882-1436F37E3501}" type="presParOf" srcId="{0B2FAB7C-5B50-4A16-A4B1-3B2F9C354168}" destId="{3247122C-9DC8-468D-A8F0-CCDBBFB081EF}" srcOrd="1" destOrd="0" presId="urn:microsoft.com/office/officeart/2005/8/layout/vList4"/>
    <dgm:cxn modelId="{831DBEFC-FE87-400F-BCB9-D38A3E7B5BAA}" type="presParOf" srcId="{0B2FAB7C-5B50-4A16-A4B1-3B2F9C354168}" destId="{7BE21061-A1F5-4DC8-9DEC-1523CC1B0D83}" srcOrd="2" destOrd="0" presId="urn:microsoft.com/office/officeart/2005/8/layout/vList4"/>
    <dgm:cxn modelId="{82264027-658A-4A1D-BAC1-7EFDB935DB83}" type="presParOf" srcId="{7BE21061-A1F5-4DC8-9DEC-1523CC1B0D83}" destId="{C24CCA3C-5CE8-4024-A0D5-EB6A61FA37CE}" srcOrd="0" destOrd="0" presId="urn:microsoft.com/office/officeart/2005/8/layout/vList4"/>
    <dgm:cxn modelId="{65D49AE7-5717-475A-8820-168C4E0DD7A2}" type="presParOf" srcId="{7BE21061-A1F5-4DC8-9DEC-1523CC1B0D83}" destId="{F9F53059-DC39-43FE-9953-D64392D74FD4}" srcOrd="1" destOrd="0" presId="urn:microsoft.com/office/officeart/2005/8/layout/vList4"/>
    <dgm:cxn modelId="{B61B691F-F0DF-4864-B276-575C7B5356D5}" type="presParOf" srcId="{7BE21061-A1F5-4DC8-9DEC-1523CC1B0D83}" destId="{6920059A-AAB0-4162-A27A-38C16D9312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970AAA-C49F-45AC-9D92-3281C1062747}" type="doc">
      <dgm:prSet loTypeId="urn:microsoft.com/office/officeart/2005/8/layout/pictureOrgChart+Icon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C4D28-AB5B-45CD-A6F8-2914E02B5E8B}">
      <dgm:prSet/>
      <dgm:spPr/>
      <dgm:t>
        <a:bodyPr/>
        <a:lstStyle/>
        <a:p>
          <a:pPr rtl="0"/>
          <a:r>
            <a:rPr lang="en-US" smtClean="0"/>
            <a:t>Cone clutch</a:t>
          </a:r>
          <a:endParaRPr lang="en-US"/>
        </a:p>
      </dgm:t>
    </dgm:pt>
    <dgm:pt modelId="{09D976B3-F337-401F-BB27-BD4E721AD438}" type="parTrans" cxnId="{6000A470-BD07-4BF8-85C5-9391C0AE4B7A}">
      <dgm:prSet/>
      <dgm:spPr/>
      <dgm:t>
        <a:bodyPr/>
        <a:lstStyle/>
        <a:p>
          <a:endParaRPr lang="en-US"/>
        </a:p>
      </dgm:t>
    </dgm:pt>
    <dgm:pt modelId="{C488D894-95E8-44A7-8278-67509FF324A5}" type="sibTrans" cxnId="{6000A470-BD07-4BF8-85C5-9391C0AE4B7A}">
      <dgm:prSet/>
      <dgm:spPr/>
      <dgm:t>
        <a:bodyPr/>
        <a:lstStyle/>
        <a:p>
          <a:endParaRPr lang="en-US"/>
        </a:p>
      </dgm:t>
    </dgm:pt>
    <dgm:pt modelId="{E624042C-0777-4161-A0EC-D7800ED6A38A}">
      <dgm:prSet/>
      <dgm:spPr/>
      <dgm:t>
        <a:bodyPr/>
        <a:lstStyle/>
        <a:p>
          <a:pPr rtl="0"/>
          <a:r>
            <a:rPr lang="en-US" smtClean="0"/>
            <a:t>Plate clutches</a:t>
          </a:r>
          <a:endParaRPr lang="en-US"/>
        </a:p>
      </dgm:t>
    </dgm:pt>
    <dgm:pt modelId="{A3DD3D17-1DAD-4738-A00C-9F8BEC3DB6D2}" type="parTrans" cxnId="{6C78EB6A-CFD9-4E3F-A02F-D511595C9D03}">
      <dgm:prSet/>
      <dgm:spPr/>
      <dgm:t>
        <a:bodyPr/>
        <a:lstStyle/>
        <a:p>
          <a:endParaRPr lang="en-US"/>
        </a:p>
      </dgm:t>
    </dgm:pt>
    <dgm:pt modelId="{DDBDA35F-B6F3-4881-A287-69392D98E45E}" type="sibTrans" cxnId="{6C78EB6A-CFD9-4E3F-A02F-D511595C9D03}">
      <dgm:prSet/>
      <dgm:spPr/>
      <dgm:t>
        <a:bodyPr/>
        <a:lstStyle/>
        <a:p>
          <a:endParaRPr lang="en-US"/>
        </a:p>
      </dgm:t>
    </dgm:pt>
    <dgm:pt modelId="{6B4CDF99-DA8B-4F30-8D51-566DE579738D}">
      <dgm:prSet/>
      <dgm:spPr/>
      <dgm:t>
        <a:bodyPr/>
        <a:lstStyle/>
        <a:p>
          <a:pPr rtl="0"/>
          <a:r>
            <a:rPr lang="en-US" smtClean="0"/>
            <a:t>Single plate clutch</a:t>
          </a:r>
          <a:endParaRPr lang="en-US"/>
        </a:p>
      </dgm:t>
    </dgm:pt>
    <dgm:pt modelId="{B547FF6C-D24B-46A1-B951-64A474613A5F}" type="parTrans" cxnId="{08AF6B5F-D658-44D5-8BE6-6B81BA8C14D0}">
      <dgm:prSet/>
      <dgm:spPr>
        <a:solidFill>
          <a:schemeClr val="bg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844776F-9CFB-4A4C-8EBA-AAC4AEE78312}" type="sibTrans" cxnId="{08AF6B5F-D658-44D5-8BE6-6B81BA8C14D0}">
      <dgm:prSet/>
      <dgm:spPr/>
      <dgm:t>
        <a:bodyPr/>
        <a:lstStyle/>
        <a:p>
          <a:endParaRPr lang="en-US"/>
        </a:p>
      </dgm:t>
    </dgm:pt>
    <dgm:pt modelId="{55525B11-4533-48F5-A023-F417F39CABE8}">
      <dgm:prSet/>
      <dgm:spPr/>
      <dgm:t>
        <a:bodyPr/>
        <a:lstStyle/>
        <a:p>
          <a:pPr rtl="0"/>
          <a:r>
            <a:rPr lang="en-US" smtClean="0"/>
            <a:t>Multi plate clutch</a:t>
          </a:r>
          <a:endParaRPr lang="en-US"/>
        </a:p>
      </dgm:t>
    </dgm:pt>
    <dgm:pt modelId="{B09E32E6-20E9-4021-A791-77589F53F041}" type="parTrans" cxnId="{C39474CC-8442-4D21-8D54-7D2A1BBCD6F5}">
      <dgm:prSet/>
      <dgm:spPr>
        <a:solidFill>
          <a:schemeClr val="bg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7D8BA82-D1D3-48C5-A18F-BB30F10645AB}" type="sibTrans" cxnId="{C39474CC-8442-4D21-8D54-7D2A1BBCD6F5}">
      <dgm:prSet/>
      <dgm:spPr/>
      <dgm:t>
        <a:bodyPr/>
        <a:lstStyle/>
        <a:p>
          <a:endParaRPr lang="en-US"/>
        </a:p>
      </dgm:t>
    </dgm:pt>
    <dgm:pt modelId="{1A82A0A1-FA4D-4EE3-BFAA-8E098C39D5CA}" type="pres">
      <dgm:prSet presAssocID="{8D970AAA-C49F-45AC-9D92-3281C10627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B25393-109A-4776-A613-3D0162753043}" type="pres">
      <dgm:prSet presAssocID="{B8AC4D28-AB5B-45CD-A6F8-2914E02B5E8B}" presName="hierRoot1" presStyleCnt="0">
        <dgm:presLayoutVars>
          <dgm:hierBranch val="init"/>
        </dgm:presLayoutVars>
      </dgm:prSet>
      <dgm:spPr/>
    </dgm:pt>
    <dgm:pt modelId="{E0C5CF1D-7A7F-4F49-9FBB-27C4D05F61AD}" type="pres">
      <dgm:prSet presAssocID="{B8AC4D28-AB5B-45CD-A6F8-2914E02B5E8B}" presName="rootComposite1" presStyleCnt="0"/>
      <dgm:spPr/>
    </dgm:pt>
    <dgm:pt modelId="{0C55D9E8-0DBE-46BC-A70D-485AB1491819}" type="pres">
      <dgm:prSet presAssocID="{B8AC4D28-AB5B-45CD-A6F8-2914E02B5E8B}" presName="rootText1" presStyleLbl="node0" presStyleIdx="0" presStyleCnt="2">
        <dgm:presLayoutVars>
          <dgm:chPref val="3"/>
        </dgm:presLayoutVars>
      </dgm:prSet>
      <dgm:spPr/>
    </dgm:pt>
    <dgm:pt modelId="{56AF787E-4E56-437D-B29E-59D64BF96D07}" type="pres">
      <dgm:prSet presAssocID="{B8AC4D28-AB5B-45CD-A6F8-2914E02B5E8B}" presName="rootPict1" presStyleLbl="alignImgPlace1" presStyleIdx="0" presStyleCnt="4" custScaleX="146054" custLinFactNeighborX="191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47082F-5214-455C-93CE-07D09C4B29CE}" type="pres">
      <dgm:prSet presAssocID="{B8AC4D28-AB5B-45CD-A6F8-2914E02B5E8B}" presName="rootConnector1" presStyleLbl="node1" presStyleIdx="0" presStyleCnt="0"/>
      <dgm:spPr/>
    </dgm:pt>
    <dgm:pt modelId="{8F10E36E-ADDC-4F9A-B0E4-E5135293394B}" type="pres">
      <dgm:prSet presAssocID="{B8AC4D28-AB5B-45CD-A6F8-2914E02B5E8B}" presName="hierChild2" presStyleCnt="0"/>
      <dgm:spPr/>
    </dgm:pt>
    <dgm:pt modelId="{E33B4C19-761A-4C38-A864-EDE56F3B5218}" type="pres">
      <dgm:prSet presAssocID="{B8AC4D28-AB5B-45CD-A6F8-2914E02B5E8B}" presName="hierChild3" presStyleCnt="0"/>
      <dgm:spPr/>
    </dgm:pt>
    <dgm:pt modelId="{C8269FA9-64C8-4BBB-B54A-19A54B88A3E0}" type="pres">
      <dgm:prSet presAssocID="{E624042C-0777-4161-A0EC-D7800ED6A38A}" presName="hierRoot1" presStyleCnt="0">
        <dgm:presLayoutVars>
          <dgm:hierBranch val="init"/>
        </dgm:presLayoutVars>
      </dgm:prSet>
      <dgm:spPr/>
    </dgm:pt>
    <dgm:pt modelId="{6A6C17BF-33A4-4EA6-8D18-096D8BB5951E}" type="pres">
      <dgm:prSet presAssocID="{E624042C-0777-4161-A0EC-D7800ED6A38A}" presName="rootComposite1" presStyleCnt="0"/>
      <dgm:spPr/>
    </dgm:pt>
    <dgm:pt modelId="{F8F16511-1A05-41DE-829C-4E444BB98F8C}" type="pres">
      <dgm:prSet presAssocID="{E624042C-0777-4161-A0EC-D7800ED6A38A}" presName="rootText1" presStyleLbl="node0" presStyleIdx="1" presStyleCnt="2">
        <dgm:presLayoutVars>
          <dgm:chPref val="3"/>
        </dgm:presLayoutVars>
      </dgm:prSet>
      <dgm:spPr/>
    </dgm:pt>
    <dgm:pt modelId="{226B122A-48AE-4A2C-AB68-235E5072F99C}" type="pres">
      <dgm:prSet presAssocID="{E624042C-0777-4161-A0EC-D7800ED6A38A}" presName="rootPict1" presStyleLbl="alignImgPlace1" presStyleIdx="1" presStyleCnt="4" custScaleX="132654" custLinFactNeighborX="95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229B284-2B1C-420E-89D0-731E5AD803D8}" type="pres">
      <dgm:prSet presAssocID="{E624042C-0777-4161-A0EC-D7800ED6A38A}" presName="rootConnector1" presStyleLbl="node1" presStyleIdx="0" presStyleCnt="0"/>
      <dgm:spPr/>
    </dgm:pt>
    <dgm:pt modelId="{735ADDC0-04DB-4D99-829A-3967892E60ED}" type="pres">
      <dgm:prSet presAssocID="{E624042C-0777-4161-A0EC-D7800ED6A38A}" presName="hierChild2" presStyleCnt="0"/>
      <dgm:spPr/>
    </dgm:pt>
    <dgm:pt modelId="{307DB9AF-BFAE-4AC6-A372-70DC6C788EE0}" type="pres">
      <dgm:prSet presAssocID="{B547FF6C-D24B-46A1-B951-64A474613A5F}" presName="Name37" presStyleLbl="parChTrans1D2" presStyleIdx="0" presStyleCnt="2"/>
      <dgm:spPr/>
    </dgm:pt>
    <dgm:pt modelId="{5CA8DEC3-3B85-4D26-B930-7375CC8AE4EC}" type="pres">
      <dgm:prSet presAssocID="{6B4CDF99-DA8B-4F30-8D51-566DE579738D}" presName="hierRoot2" presStyleCnt="0">
        <dgm:presLayoutVars>
          <dgm:hierBranch val="init"/>
        </dgm:presLayoutVars>
      </dgm:prSet>
      <dgm:spPr/>
    </dgm:pt>
    <dgm:pt modelId="{40010E56-6A71-409B-811D-964DE216D18F}" type="pres">
      <dgm:prSet presAssocID="{6B4CDF99-DA8B-4F30-8D51-566DE579738D}" presName="rootComposite" presStyleCnt="0"/>
      <dgm:spPr/>
    </dgm:pt>
    <dgm:pt modelId="{AF1CCDC7-C6F4-4DB1-8AFA-DF8F14CFC040}" type="pres">
      <dgm:prSet presAssocID="{6B4CDF99-DA8B-4F30-8D51-566DE579738D}" presName="rootText" presStyleLbl="node2" presStyleIdx="0" presStyleCnt="2">
        <dgm:presLayoutVars>
          <dgm:chPref val="3"/>
        </dgm:presLayoutVars>
      </dgm:prSet>
      <dgm:spPr/>
    </dgm:pt>
    <dgm:pt modelId="{79167016-F752-4AE6-A1C0-D002CF0CF9C5}" type="pres">
      <dgm:prSet presAssocID="{6B4CDF99-DA8B-4F30-8D51-566DE579738D}" presName="rootPict" presStyleLbl="align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CDF9A30-F8A6-45B1-A4FC-8B77194A00C1}" type="pres">
      <dgm:prSet presAssocID="{6B4CDF99-DA8B-4F30-8D51-566DE579738D}" presName="rootConnector" presStyleLbl="node2" presStyleIdx="0" presStyleCnt="2"/>
      <dgm:spPr/>
    </dgm:pt>
    <dgm:pt modelId="{64EBBD47-B315-47B2-AF4E-98A8854516A2}" type="pres">
      <dgm:prSet presAssocID="{6B4CDF99-DA8B-4F30-8D51-566DE579738D}" presName="hierChild4" presStyleCnt="0"/>
      <dgm:spPr/>
    </dgm:pt>
    <dgm:pt modelId="{E067361D-E022-405D-8469-115A9E019B6F}" type="pres">
      <dgm:prSet presAssocID="{6B4CDF99-DA8B-4F30-8D51-566DE579738D}" presName="hierChild5" presStyleCnt="0"/>
      <dgm:spPr/>
    </dgm:pt>
    <dgm:pt modelId="{D7DCD4D8-513C-4746-8F99-DBB95C8CA6F1}" type="pres">
      <dgm:prSet presAssocID="{B09E32E6-20E9-4021-A791-77589F53F04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59D1CFF-7961-4692-82D9-5D546AEDD055}" type="pres">
      <dgm:prSet presAssocID="{55525B11-4533-48F5-A023-F417F39CABE8}" presName="hierRoot2" presStyleCnt="0">
        <dgm:presLayoutVars>
          <dgm:hierBranch val="init"/>
        </dgm:presLayoutVars>
      </dgm:prSet>
      <dgm:spPr/>
    </dgm:pt>
    <dgm:pt modelId="{763E9BE8-D78E-4F25-9A40-B07BAE624155}" type="pres">
      <dgm:prSet presAssocID="{55525B11-4533-48F5-A023-F417F39CABE8}" presName="rootComposite" presStyleCnt="0"/>
      <dgm:spPr/>
    </dgm:pt>
    <dgm:pt modelId="{2F958F8D-7EE3-4900-8FC6-BA0BF6093CCA}" type="pres">
      <dgm:prSet presAssocID="{55525B11-4533-48F5-A023-F417F39CABE8}" presName="rootText" presStyleLbl="node2" presStyleIdx="1" presStyleCnt="2">
        <dgm:presLayoutVars>
          <dgm:chPref val="3"/>
        </dgm:presLayoutVars>
      </dgm:prSet>
      <dgm:spPr/>
    </dgm:pt>
    <dgm:pt modelId="{3BBB5DEF-AC42-4553-A43E-CDB73A683FDD}" type="pres">
      <dgm:prSet presAssocID="{55525B11-4533-48F5-A023-F417F39CABE8}" presName="rootPict" presStyleLbl="align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349D3B1-CDC3-45E7-92DC-020635D5A366}" type="pres">
      <dgm:prSet presAssocID="{55525B11-4533-48F5-A023-F417F39CABE8}" presName="rootConnector" presStyleLbl="node2" presStyleIdx="1" presStyleCnt="2"/>
      <dgm:spPr/>
    </dgm:pt>
    <dgm:pt modelId="{37208F10-57E5-48B0-92F2-0AAD87F23985}" type="pres">
      <dgm:prSet presAssocID="{55525B11-4533-48F5-A023-F417F39CABE8}" presName="hierChild4" presStyleCnt="0"/>
      <dgm:spPr/>
    </dgm:pt>
    <dgm:pt modelId="{45ECC263-0051-4D61-B05F-0986905A4D52}" type="pres">
      <dgm:prSet presAssocID="{55525B11-4533-48F5-A023-F417F39CABE8}" presName="hierChild5" presStyleCnt="0"/>
      <dgm:spPr/>
    </dgm:pt>
    <dgm:pt modelId="{A81F6845-FFDE-45C3-84A8-9491415E8A3F}" type="pres">
      <dgm:prSet presAssocID="{E624042C-0777-4161-A0EC-D7800ED6A38A}" presName="hierChild3" presStyleCnt="0"/>
      <dgm:spPr/>
    </dgm:pt>
  </dgm:ptLst>
  <dgm:cxnLst>
    <dgm:cxn modelId="{E5A7A77A-F102-4120-8BAA-F5A0645DB50E}" type="presOf" srcId="{6B4CDF99-DA8B-4F30-8D51-566DE579738D}" destId="{6CDF9A30-F8A6-45B1-A4FC-8B77194A00C1}" srcOrd="1" destOrd="0" presId="urn:microsoft.com/office/officeart/2005/8/layout/pictureOrgChart+Icon"/>
    <dgm:cxn modelId="{08AF6B5F-D658-44D5-8BE6-6B81BA8C14D0}" srcId="{E624042C-0777-4161-A0EC-D7800ED6A38A}" destId="{6B4CDF99-DA8B-4F30-8D51-566DE579738D}" srcOrd="0" destOrd="0" parTransId="{B547FF6C-D24B-46A1-B951-64A474613A5F}" sibTransId="{3844776F-9CFB-4A4C-8EBA-AAC4AEE78312}"/>
    <dgm:cxn modelId="{6000A470-BD07-4BF8-85C5-9391C0AE4B7A}" srcId="{8D970AAA-C49F-45AC-9D92-3281C1062747}" destId="{B8AC4D28-AB5B-45CD-A6F8-2914E02B5E8B}" srcOrd="0" destOrd="0" parTransId="{09D976B3-F337-401F-BB27-BD4E721AD438}" sibTransId="{C488D894-95E8-44A7-8278-67509FF324A5}"/>
    <dgm:cxn modelId="{5315AC49-0A6E-4C0D-BBE5-C3475276C42C}" type="presOf" srcId="{55525B11-4533-48F5-A023-F417F39CABE8}" destId="{2F958F8D-7EE3-4900-8FC6-BA0BF6093CCA}" srcOrd="0" destOrd="0" presId="urn:microsoft.com/office/officeart/2005/8/layout/pictureOrgChart+Icon"/>
    <dgm:cxn modelId="{67B1EF06-AC55-49FB-8E86-48C5A416ACEA}" type="presOf" srcId="{E624042C-0777-4161-A0EC-D7800ED6A38A}" destId="{9229B284-2B1C-420E-89D0-731E5AD803D8}" srcOrd="1" destOrd="0" presId="urn:microsoft.com/office/officeart/2005/8/layout/pictureOrgChart+Icon"/>
    <dgm:cxn modelId="{7779262D-62FF-4E5D-9EAA-B8AFF19E7F41}" type="presOf" srcId="{8D970AAA-C49F-45AC-9D92-3281C1062747}" destId="{1A82A0A1-FA4D-4EE3-BFAA-8E098C39D5CA}" srcOrd="0" destOrd="0" presId="urn:microsoft.com/office/officeart/2005/8/layout/pictureOrgChart+Icon"/>
    <dgm:cxn modelId="{770F570D-C0EA-48F7-A0EF-59FB075C9B74}" type="presOf" srcId="{6B4CDF99-DA8B-4F30-8D51-566DE579738D}" destId="{AF1CCDC7-C6F4-4DB1-8AFA-DF8F14CFC040}" srcOrd="0" destOrd="0" presId="urn:microsoft.com/office/officeart/2005/8/layout/pictureOrgChart+Icon"/>
    <dgm:cxn modelId="{6C78EB6A-CFD9-4E3F-A02F-D511595C9D03}" srcId="{8D970AAA-C49F-45AC-9D92-3281C1062747}" destId="{E624042C-0777-4161-A0EC-D7800ED6A38A}" srcOrd="1" destOrd="0" parTransId="{A3DD3D17-1DAD-4738-A00C-9F8BEC3DB6D2}" sibTransId="{DDBDA35F-B6F3-4881-A287-69392D98E45E}"/>
    <dgm:cxn modelId="{59B02CFC-E928-4CE1-8016-C0BFDBD79A29}" type="presOf" srcId="{B8AC4D28-AB5B-45CD-A6F8-2914E02B5E8B}" destId="{0C55D9E8-0DBE-46BC-A70D-485AB1491819}" srcOrd="0" destOrd="0" presId="urn:microsoft.com/office/officeart/2005/8/layout/pictureOrgChart+Icon"/>
    <dgm:cxn modelId="{90587676-89F9-4E09-842E-E35042B040BF}" type="presOf" srcId="{E624042C-0777-4161-A0EC-D7800ED6A38A}" destId="{F8F16511-1A05-41DE-829C-4E444BB98F8C}" srcOrd="0" destOrd="0" presId="urn:microsoft.com/office/officeart/2005/8/layout/pictureOrgChart+Icon"/>
    <dgm:cxn modelId="{A53E0C88-896B-4B06-800A-F3680FA2BA5F}" type="presOf" srcId="{B547FF6C-D24B-46A1-B951-64A474613A5F}" destId="{307DB9AF-BFAE-4AC6-A372-70DC6C788EE0}" srcOrd="0" destOrd="0" presId="urn:microsoft.com/office/officeart/2005/8/layout/pictureOrgChart+Icon"/>
    <dgm:cxn modelId="{759FCC32-3DC5-4308-9D8D-D37C72FDDCF6}" type="presOf" srcId="{B8AC4D28-AB5B-45CD-A6F8-2914E02B5E8B}" destId="{5547082F-5214-455C-93CE-07D09C4B29CE}" srcOrd="1" destOrd="0" presId="urn:microsoft.com/office/officeart/2005/8/layout/pictureOrgChart+Icon"/>
    <dgm:cxn modelId="{B70DA1D8-3740-4BD8-997D-29F75D7C0CC4}" type="presOf" srcId="{55525B11-4533-48F5-A023-F417F39CABE8}" destId="{4349D3B1-CDC3-45E7-92DC-020635D5A366}" srcOrd="1" destOrd="0" presId="urn:microsoft.com/office/officeart/2005/8/layout/pictureOrgChart+Icon"/>
    <dgm:cxn modelId="{C39474CC-8442-4D21-8D54-7D2A1BBCD6F5}" srcId="{E624042C-0777-4161-A0EC-D7800ED6A38A}" destId="{55525B11-4533-48F5-A023-F417F39CABE8}" srcOrd="1" destOrd="0" parTransId="{B09E32E6-20E9-4021-A791-77589F53F041}" sibTransId="{37D8BA82-D1D3-48C5-A18F-BB30F10645AB}"/>
    <dgm:cxn modelId="{F81FCEC9-2848-4C07-9143-83335C40D108}" type="presOf" srcId="{B09E32E6-20E9-4021-A791-77589F53F041}" destId="{D7DCD4D8-513C-4746-8F99-DBB95C8CA6F1}" srcOrd="0" destOrd="0" presId="urn:microsoft.com/office/officeart/2005/8/layout/pictureOrgChart+Icon"/>
    <dgm:cxn modelId="{7D6DF7AA-6E27-4EE9-B02C-2C16D4A4FA27}" type="presParOf" srcId="{1A82A0A1-FA4D-4EE3-BFAA-8E098C39D5CA}" destId="{32B25393-109A-4776-A613-3D0162753043}" srcOrd="0" destOrd="0" presId="urn:microsoft.com/office/officeart/2005/8/layout/pictureOrgChart+Icon"/>
    <dgm:cxn modelId="{9B9516B7-DF31-4C1E-BBC0-A83351682B5B}" type="presParOf" srcId="{32B25393-109A-4776-A613-3D0162753043}" destId="{E0C5CF1D-7A7F-4F49-9FBB-27C4D05F61AD}" srcOrd="0" destOrd="0" presId="urn:microsoft.com/office/officeart/2005/8/layout/pictureOrgChart+Icon"/>
    <dgm:cxn modelId="{088EBBCA-FE7C-47C3-8CD1-A76D8DB4E8A7}" type="presParOf" srcId="{E0C5CF1D-7A7F-4F49-9FBB-27C4D05F61AD}" destId="{0C55D9E8-0DBE-46BC-A70D-485AB1491819}" srcOrd="0" destOrd="0" presId="urn:microsoft.com/office/officeart/2005/8/layout/pictureOrgChart+Icon"/>
    <dgm:cxn modelId="{A26A1A70-F6D8-41D2-A359-0FBDBC42B6A9}" type="presParOf" srcId="{E0C5CF1D-7A7F-4F49-9FBB-27C4D05F61AD}" destId="{56AF787E-4E56-437D-B29E-59D64BF96D07}" srcOrd="1" destOrd="0" presId="urn:microsoft.com/office/officeart/2005/8/layout/pictureOrgChart+Icon"/>
    <dgm:cxn modelId="{E079182C-9F45-4936-9899-17C092297C2E}" type="presParOf" srcId="{E0C5CF1D-7A7F-4F49-9FBB-27C4D05F61AD}" destId="{5547082F-5214-455C-93CE-07D09C4B29CE}" srcOrd="2" destOrd="0" presId="urn:microsoft.com/office/officeart/2005/8/layout/pictureOrgChart+Icon"/>
    <dgm:cxn modelId="{15D9B9FD-1940-49E8-9AF6-D17C68DA631D}" type="presParOf" srcId="{32B25393-109A-4776-A613-3D0162753043}" destId="{8F10E36E-ADDC-4F9A-B0E4-E5135293394B}" srcOrd="1" destOrd="0" presId="urn:microsoft.com/office/officeart/2005/8/layout/pictureOrgChart+Icon"/>
    <dgm:cxn modelId="{DB2FAE13-D524-49B5-906B-AD34364E2C21}" type="presParOf" srcId="{32B25393-109A-4776-A613-3D0162753043}" destId="{E33B4C19-761A-4C38-A864-EDE56F3B5218}" srcOrd="2" destOrd="0" presId="urn:microsoft.com/office/officeart/2005/8/layout/pictureOrgChart+Icon"/>
    <dgm:cxn modelId="{B61A446A-2460-4F7E-8063-D78D36FB3F25}" type="presParOf" srcId="{1A82A0A1-FA4D-4EE3-BFAA-8E098C39D5CA}" destId="{C8269FA9-64C8-4BBB-B54A-19A54B88A3E0}" srcOrd="1" destOrd="0" presId="urn:microsoft.com/office/officeart/2005/8/layout/pictureOrgChart+Icon"/>
    <dgm:cxn modelId="{62A65925-110B-406E-AEA4-259EF4CF84E4}" type="presParOf" srcId="{C8269FA9-64C8-4BBB-B54A-19A54B88A3E0}" destId="{6A6C17BF-33A4-4EA6-8D18-096D8BB5951E}" srcOrd="0" destOrd="0" presId="urn:microsoft.com/office/officeart/2005/8/layout/pictureOrgChart+Icon"/>
    <dgm:cxn modelId="{9451439A-1914-4D23-982D-0C5FD072FA40}" type="presParOf" srcId="{6A6C17BF-33A4-4EA6-8D18-096D8BB5951E}" destId="{F8F16511-1A05-41DE-829C-4E444BB98F8C}" srcOrd="0" destOrd="0" presId="urn:microsoft.com/office/officeart/2005/8/layout/pictureOrgChart+Icon"/>
    <dgm:cxn modelId="{F52183D0-409B-412D-A97C-A288C9D832ED}" type="presParOf" srcId="{6A6C17BF-33A4-4EA6-8D18-096D8BB5951E}" destId="{226B122A-48AE-4A2C-AB68-235E5072F99C}" srcOrd="1" destOrd="0" presId="urn:microsoft.com/office/officeart/2005/8/layout/pictureOrgChart+Icon"/>
    <dgm:cxn modelId="{321DCAFA-C6BE-46E2-86D3-AA156EA38519}" type="presParOf" srcId="{6A6C17BF-33A4-4EA6-8D18-096D8BB5951E}" destId="{9229B284-2B1C-420E-89D0-731E5AD803D8}" srcOrd="2" destOrd="0" presId="urn:microsoft.com/office/officeart/2005/8/layout/pictureOrgChart+Icon"/>
    <dgm:cxn modelId="{D14AB4EC-E403-4157-A971-1328BF5A213D}" type="presParOf" srcId="{C8269FA9-64C8-4BBB-B54A-19A54B88A3E0}" destId="{735ADDC0-04DB-4D99-829A-3967892E60ED}" srcOrd="1" destOrd="0" presId="urn:microsoft.com/office/officeart/2005/8/layout/pictureOrgChart+Icon"/>
    <dgm:cxn modelId="{66101978-F978-4DDA-8AB9-A9898417CF46}" type="presParOf" srcId="{735ADDC0-04DB-4D99-829A-3967892E60ED}" destId="{307DB9AF-BFAE-4AC6-A372-70DC6C788EE0}" srcOrd="0" destOrd="0" presId="urn:microsoft.com/office/officeart/2005/8/layout/pictureOrgChart+Icon"/>
    <dgm:cxn modelId="{474D5FF6-5B7F-4E25-9273-16CEC510F6E8}" type="presParOf" srcId="{735ADDC0-04DB-4D99-829A-3967892E60ED}" destId="{5CA8DEC3-3B85-4D26-B930-7375CC8AE4EC}" srcOrd="1" destOrd="0" presId="urn:microsoft.com/office/officeart/2005/8/layout/pictureOrgChart+Icon"/>
    <dgm:cxn modelId="{96F3AE14-BE19-4F44-A610-5B48D64A92CA}" type="presParOf" srcId="{5CA8DEC3-3B85-4D26-B930-7375CC8AE4EC}" destId="{40010E56-6A71-409B-811D-964DE216D18F}" srcOrd="0" destOrd="0" presId="urn:microsoft.com/office/officeart/2005/8/layout/pictureOrgChart+Icon"/>
    <dgm:cxn modelId="{81E3866C-400F-4D87-B32C-523D1F1719F0}" type="presParOf" srcId="{40010E56-6A71-409B-811D-964DE216D18F}" destId="{AF1CCDC7-C6F4-4DB1-8AFA-DF8F14CFC040}" srcOrd="0" destOrd="0" presId="urn:microsoft.com/office/officeart/2005/8/layout/pictureOrgChart+Icon"/>
    <dgm:cxn modelId="{13BEDAD7-5AC7-4952-9CE4-6F0258CC0D3F}" type="presParOf" srcId="{40010E56-6A71-409B-811D-964DE216D18F}" destId="{79167016-F752-4AE6-A1C0-D002CF0CF9C5}" srcOrd="1" destOrd="0" presId="urn:microsoft.com/office/officeart/2005/8/layout/pictureOrgChart+Icon"/>
    <dgm:cxn modelId="{50A6EC7F-FEEF-4E82-83B1-0098AA30A568}" type="presParOf" srcId="{40010E56-6A71-409B-811D-964DE216D18F}" destId="{6CDF9A30-F8A6-45B1-A4FC-8B77194A00C1}" srcOrd="2" destOrd="0" presId="urn:microsoft.com/office/officeart/2005/8/layout/pictureOrgChart+Icon"/>
    <dgm:cxn modelId="{C5E03B13-232A-41D1-911E-0B34466354F1}" type="presParOf" srcId="{5CA8DEC3-3B85-4D26-B930-7375CC8AE4EC}" destId="{64EBBD47-B315-47B2-AF4E-98A8854516A2}" srcOrd="1" destOrd="0" presId="urn:microsoft.com/office/officeart/2005/8/layout/pictureOrgChart+Icon"/>
    <dgm:cxn modelId="{2EE6BB4E-165A-4589-8897-B58C32B5252A}" type="presParOf" srcId="{5CA8DEC3-3B85-4D26-B930-7375CC8AE4EC}" destId="{E067361D-E022-405D-8469-115A9E019B6F}" srcOrd="2" destOrd="0" presId="urn:microsoft.com/office/officeart/2005/8/layout/pictureOrgChart+Icon"/>
    <dgm:cxn modelId="{6000E881-6959-4166-A8F1-6078CC7C24D5}" type="presParOf" srcId="{735ADDC0-04DB-4D99-829A-3967892E60ED}" destId="{D7DCD4D8-513C-4746-8F99-DBB95C8CA6F1}" srcOrd="2" destOrd="0" presId="urn:microsoft.com/office/officeart/2005/8/layout/pictureOrgChart+Icon"/>
    <dgm:cxn modelId="{0A1B0192-9257-4664-8520-AD182F68AC51}" type="presParOf" srcId="{735ADDC0-04DB-4D99-829A-3967892E60ED}" destId="{059D1CFF-7961-4692-82D9-5D546AEDD055}" srcOrd="3" destOrd="0" presId="urn:microsoft.com/office/officeart/2005/8/layout/pictureOrgChart+Icon"/>
    <dgm:cxn modelId="{FE42C62F-2682-4D57-B390-6FC7A951DA9E}" type="presParOf" srcId="{059D1CFF-7961-4692-82D9-5D546AEDD055}" destId="{763E9BE8-D78E-4F25-9A40-B07BAE624155}" srcOrd="0" destOrd="0" presId="urn:microsoft.com/office/officeart/2005/8/layout/pictureOrgChart+Icon"/>
    <dgm:cxn modelId="{8AE4D132-CA07-47D9-913E-B72DE5898C9A}" type="presParOf" srcId="{763E9BE8-D78E-4F25-9A40-B07BAE624155}" destId="{2F958F8D-7EE3-4900-8FC6-BA0BF6093CCA}" srcOrd="0" destOrd="0" presId="urn:microsoft.com/office/officeart/2005/8/layout/pictureOrgChart+Icon"/>
    <dgm:cxn modelId="{7EF82A16-7334-4430-AEA1-B7F87D6530A5}" type="presParOf" srcId="{763E9BE8-D78E-4F25-9A40-B07BAE624155}" destId="{3BBB5DEF-AC42-4553-A43E-CDB73A683FDD}" srcOrd="1" destOrd="0" presId="urn:microsoft.com/office/officeart/2005/8/layout/pictureOrgChart+Icon"/>
    <dgm:cxn modelId="{3E5CD80D-A2C1-4505-AA2B-D1641E59970F}" type="presParOf" srcId="{763E9BE8-D78E-4F25-9A40-B07BAE624155}" destId="{4349D3B1-CDC3-45E7-92DC-020635D5A366}" srcOrd="2" destOrd="0" presId="urn:microsoft.com/office/officeart/2005/8/layout/pictureOrgChart+Icon"/>
    <dgm:cxn modelId="{6E9DC9B2-312A-486A-842C-B3C26E1B20A7}" type="presParOf" srcId="{059D1CFF-7961-4692-82D9-5D546AEDD055}" destId="{37208F10-57E5-48B0-92F2-0AAD87F23985}" srcOrd="1" destOrd="0" presId="urn:microsoft.com/office/officeart/2005/8/layout/pictureOrgChart+Icon"/>
    <dgm:cxn modelId="{188D4727-6BA6-440A-97CE-362430DD9333}" type="presParOf" srcId="{059D1CFF-7961-4692-82D9-5D546AEDD055}" destId="{45ECC263-0051-4D61-B05F-0986905A4D52}" srcOrd="2" destOrd="0" presId="urn:microsoft.com/office/officeart/2005/8/layout/pictureOrgChart+Icon"/>
    <dgm:cxn modelId="{3FB04918-6098-487F-9D90-3AC843BD9284}" type="presParOf" srcId="{C8269FA9-64C8-4BBB-B54A-19A54B88A3E0}" destId="{A81F6845-FFDE-45C3-84A8-9491415E8A3F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8B3CCB-11A8-4F64-AC61-E152CAEF742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EA7ACB-67F7-4F73-89C0-7315E3B43385}">
      <dgm:prSet/>
      <dgm:spPr/>
      <dgm:t>
        <a:bodyPr/>
        <a:lstStyle/>
        <a:p>
          <a:pPr marL="1436688" indent="0" rtl="0"/>
          <a:r>
            <a:rPr lang="en-US" dirty="0" smtClean="0"/>
            <a:t>Spring weighted or spring-controlled centrifugal clutch</a:t>
          </a:r>
          <a:endParaRPr lang="en-US" dirty="0"/>
        </a:p>
      </dgm:t>
    </dgm:pt>
    <dgm:pt modelId="{63283601-52EC-4FFB-B3B6-984A00CE19E4}" type="parTrans" cxnId="{B88B06C4-2159-49AF-8BE6-F8C8C30EA3A8}">
      <dgm:prSet/>
      <dgm:spPr/>
      <dgm:t>
        <a:bodyPr/>
        <a:lstStyle/>
        <a:p>
          <a:endParaRPr lang="en-US"/>
        </a:p>
      </dgm:t>
    </dgm:pt>
    <dgm:pt modelId="{7B5E2ACE-B1DD-478E-AF45-1F7733613CCF}" type="sibTrans" cxnId="{B88B06C4-2159-49AF-8BE6-F8C8C30EA3A8}">
      <dgm:prSet/>
      <dgm:spPr/>
      <dgm:t>
        <a:bodyPr/>
        <a:lstStyle/>
        <a:p>
          <a:endParaRPr lang="en-US"/>
        </a:p>
      </dgm:t>
    </dgm:pt>
    <dgm:pt modelId="{37786ECA-BD84-4EF4-A290-2710886AC34B}">
      <dgm:prSet/>
      <dgm:spPr/>
      <dgm:t>
        <a:bodyPr/>
        <a:lstStyle/>
        <a:p>
          <a:pPr marL="1074738" indent="0" rtl="0"/>
          <a:r>
            <a:rPr lang="en-US" dirty="0" smtClean="0"/>
            <a:t>Loose weight or free-wheeling centrifugal clutch</a:t>
          </a:r>
          <a:endParaRPr lang="en-US" dirty="0"/>
        </a:p>
      </dgm:t>
    </dgm:pt>
    <dgm:pt modelId="{4BEB2C43-30D5-47CB-ADDC-CD4B2BA5E7EB}" type="parTrans" cxnId="{5ED28795-7476-4411-A939-6101D021E097}">
      <dgm:prSet/>
      <dgm:spPr/>
      <dgm:t>
        <a:bodyPr/>
        <a:lstStyle/>
        <a:p>
          <a:endParaRPr lang="en-US"/>
        </a:p>
      </dgm:t>
    </dgm:pt>
    <dgm:pt modelId="{B08192C3-01E1-4B86-8AF2-F086CDF3A55B}" type="sibTrans" cxnId="{5ED28795-7476-4411-A939-6101D021E097}">
      <dgm:prSet/>
      <dgm:spPr/>
      <dgm:t>
        <a:bodyPr/>
        <a:lstStyle/>
        <a:p>
          <a:endParaRPr lang="en-US"/>
        </a:p>
      </dgm:t>
    </dgm:pt>
    <dgm:pt modelId="{4119AE18-4FB4-412A-94A8-E2D6DA2C9A01}" type="pres">
      <dgm:prSet presAssocID="{648B3CCB-11A8-4F64-AC61-E152CAEF742F}" presName="linear" presStyleCnt="0">
        <dgm:presLayoutVars>
          <dgm:dir/>
          <dgm:resizeHandles val="exact"/>
        </dgm:presLayoutVars>
      </dgm:prSet>
      <dgm:spPr/>
    </dgm:pt>
    <dgm:pt modelId="{A9BAD8E5-65DE-44AA-A1D6-1C2F1DF9165F}" type="pres">
      <dgm:prSet presAssocID="{D9EA7ACB-67F7-4F73-89C0-7315E3B43385}" presName="comp" presStyleCnt="0"/>
      <dgm:spPr/>
    </dgm:pt>
    <dgm:pt modelId="{6551FA27-1A15-4CF0-919D-13E109B005BF}" type="pres">
      <dgm:prSet presAssocID="{D9EA7ACB-67F7-4F73-89C0-7315E3B43385}" presName="box" presStyleLbl="node1" presStyleIdx="0" presStyleCnt="2" custLinFactNeighborX="-3287"/>
      <dgm:spPr/>
    </dgm:pt>
    <dgm:pt modelId="{8D664EDD-1A83-454A-9E8B-4599963AAAE4}" type="pres">
      <dgm:prSet presAssocID="{D9EA7ACB-67F7-4F73-89C0-7315E3B43385}" presName="img" presStyleLbl="fgImgPlace1" presStyleIdx="0" presStyleCnt="2" custScaleX="196924" custLinFactNeighborX="30709" custLinFactNeighborY="3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D4564A-55B6-4E89-868B-003841031C01}" type="pres">
      <dgm:prSet presAssocID="{D9EA7ACB-67F7-4F73-89C0-7315E3B43385}" presName="text" presStyleLbl="node1" presStyleIdx="0" presStyleCnt="2">
        <dgm:presLayoutVars>
          <dgm:bulletEnabled val="1"/>
        </dgm:presLayoutVars>
      </dgm:prSet>
      <dgm:spPr/>
    </dgm:pt>
    <dgm:pt modelId="{6ABF1E23-A841-4622-B042-9958E5975D3A}" type="pres">
      <dgm:prSet presAssocID="{7B5E2ACE-B1DD-478E-AF45-1F7733613CCF}" presName="spacer" presStyleCnt="0"/>
      <dgm:spPr/>
    </dgm:pt>
    <dgm:pt modelId="{C5C88366-DE7A-4457-9BB7-39EA27D0B830}" type="pres">
      <dgm:prSet presAssocID="{37786ECA-BD84-4EF4-A290-2710886AC34B}" presName="comp" presStyleCnt="0"/>
      <dgm:spPr/>
    </dgm:pt>
    <dgm:pt modelId="{549938E3-64E9-4098-B193-6000AAED70B0}" type="pres">
      <dgm:prSet presAssocID="{37786ECA-BD84-4EF4-A290-2710886AC34B}" presName="box" presStyleLbl="node1" presStyleIdx="1" presStyleCnt="2" custLinFactNeighborX="-1832"/>
      <dgm:spPr/>
    </dgm:pt>
    <dgm:pt modelId="{2B3087C0-53A4-42A4-8827-68DBE0D7345C}" type="pres">
      <dgm:prSet presAssocID="{37786ECA-BD84-4EF4-A290-2710886AC34B}" presName="img" presStyleLbl="fgImgPlace1" presStyleIdx="1" presStyleCnt="2" custScaleX="167838" custLinFactNeighborX="2343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541B88F-5D0F-42AD-B43C-4F72F7ACF0D6}" type="pres">
      <dgm:prSet presAssocID="{37786ECA-BD84-4EF4-A290-2710886AC34B}" presName="text" presStyleLbl="node1" presStyleIdx="1" presStyleCnt="2">
        <dgm:presLayoutVars>
          <dgm:bulletEnabled val="1"/>
        </dgm:presLayoutVars>
      </dgm:prSet>
      <dgm:spPr/>
    </dgm:pt>
  </dgm:ptLst>
  <dgm:cxnLst>
    <dgm:cxn modelId="{27F822DB-96D2-4338-8005-74A0A96258F9}" type="presOf" srcId="{648B3CCB-11A8-4F64-AC61-E152CAEF742F}" destId="{4119AE18-4FB4-412A-94A8-E2D6DA2C9A01}" srcOrd="0" destOrd="0" presId="urn:microsoft.com/office/officeart/2005/8/layout/vList4"/>
    <dgm:cxn modelId="{B88B06C4-2159-49AF-8BE6-F8C8C30EA3A8}" srcId="{648B3CCB-11A8-4F64-AC61-E152CAEF742F}" destId="{D9EA7ACB-67F7-4F73-89C0-7315E3B43385}" srcOrd="0" destOrd="0" parTransId="{63283601-52EC-4FFB-B3B6-984A00CE19E4}" sibTransId="{7B5E2ACE-B1DD-478E-AF45-1F7733613CCF}"/>
    <dgm:cxn modelId="{979DE8D1-A236-4950-BC0D-E5C8A2DE195F}" type="presOf" srcId="{D9EA7ACB-67F7-4F73-89C0-7315E3B43385}" destId="{33D4564A-55B6-4E89-868B-003841031C01}" srcOrd="1" destOrd="0" presId="urn:microsoft.com/office/officeart/2005/8/layout/vList4"/>
    <dgm:cxn modelId="{294D9ADC-F462-4E88-9557-5153862384BF}" type="presOf" srcId="{37786ECA-BD84-4EF4-A290-2710886AC34B}" destId="{549938E3-64E9-4098-B193-6000AAED70B0}" srcOrd="0" destOrd="0" presId="urn:microsoft.com/office/officeart/2005/8/layout/vList4"/>
    <dgm:cxn modelId="{5ED28795-7476-4411-A939-6101D021E097}" srcId="{648B3CCB-11A8-4F64-AC61-E152CAEF742F}" destId="{37786ECA-BD84-4EF4-A290-2710886AC34B}" srcOrd="1" destOrd="0" parTransId="{4BEB2C43-30D5-47CB-ADDC-CD4B2BA5E7EB}" sibTransId="{B08192C3-01E1-4B86-8AF2-F086CDF3A55B}"/>
    <dgm:cxn modelId="{A2D4F54B-7E26-4A5A-99BE-039B2FC5663E}" type="presOf" srcId="{D9EA7ACB-67F7-4F73-89C0-7315E3B43385}" destId="{6551FA27-1A15-4CF0-919D-13E109B005BF}" srcOrd="0" destOrd="0" presId="urn:microsoft.com/office/officeart/2005/8/layout/vList4"/>
    <dgm:cxn modelId="{A094E715-0201-4F60-B7F5-936B8C51534E}" type="presOf" srcId="{37786ECA-BD84-4EF4-A290-2710886AC34B}" destId="{E541B88F-5D0F-42AD-B43C-4F72F7ACF0D6}" srcOrd="1" destOrd="0" presId="urn:microsoft.com/office/officeart/2005/8/layout/vList4"/>
    <dgm:cxn modelId="{71BE4F39-B4BF-4009-A0CC-58C93ABB2152}" type="presParOf" srcId="{4119AE18-4FB4-412A-94A8-E2D6DA2C9A01}" destId="{A9BAD8E5-65DE-44AA-A1D6-1C2F1DF9165F}" srcOrd="0" destOrd="0" presId="urn:microsoft.com/office/officeart/2005/8/layout/vList4"/>
    <dgm:cxn modelId="{31B348E3-33D4-49D9-9EDE-D8E042C3D9D0}" type="presParOf" srcId="{A9BAD8E5-65DE-44AA-A1D6-1C2F1DF9165F}" destId="{6551FA27-1A15-4CF0-919D-13E109B005BF}" srcOrd="0" destOrd="0" presId="urn:microsoft.com/office/officeart/2005/8/layout/vList4"/>
    <dgm:cxn modelId="{E87D255B-EE7B-424D-8285-40E42A17FB8D}" type="presParOf" srcId="{A9BAD8E5-65DE-44AA-A1D6-1C2F1DF9165F}" destId="{8D664EDD-1A83-454A-9E8B-4599963AAAE4}" srcOrd="1" destOrd="0" presId="urn:microsoft.com/office/officeart/2005/8/layout/vList4"/>
    <dgm:cxn modelId="{1C8864C4-9EBA-456F-832C-39B33A0BA0B0}" type="presParOf" srcId="{A9BAD8E5-65DE-44AA-A1D6-1C2F1DF9165F}" destId="{33D4564A-55B6-4E89-868B-003841031C01}" srcOrd="2" destOrd="0" presId="urn:microsoft.com/office/officeart/2005/8/layout/vList4"/>
    <dgm:cxn modelId="{2427B287-5BE4-455D-9760-13D02B82859D}" type="presParOf" srcId="{4119AE18-4FB4-412A-94A8-E2D6DA2C9A01}" destId="{6ABF1E23-A841-4622-B042-9958E5975D3A}" srcOrd="1" destOrd="0" presId="urn:microsoft.com/office/officeart/2005/8/layout/vList4"/>
    <dgm:cxn modelId="{A66AD533-E38B-44CA-8717-2FC1CCAC7B3A}" type="presParOf" srcId="{4119AE18-4FB4-412A-94A8-E2D6DA2C9A01}" destId="{C5C88366-DE7A-4457-9BB7-39EA27D0B830}" srcOrd="2" destOrd="0" presId="urn:microsoft.com/office/officeart/2005/8/layout/vList4"/>
    <dgm:cxn modelId="{6C295548-22D4-4D23-849C-AEDA8758AE96}" type="presParOf" srcId="{C5C88366-DE7A-4457-9BB7-39EA27D0B830}" destId="{549938E3-64E9-4098-B193-6000AAED70B0}" srcOrd="0" destOrd="0" presId="urn:microsoft.com/office/officeart/2005/8/layout/vList4"/>
    <dgm:cxn modelId="{045E19E8-D254-41D4-955C-A790F1E66066}" type="presParOf" srcId="{C5C88366-DE7A-4457-9BB7-39EA27D0B830}" destId="{2B3087C0-53A4-42A4-8827-68DBE0D7345C}" srcOrd="1" destOrd="0" presId="urn:microsoft.com/office/officeart/2005/8/layout/vList4"/>
    <dgm:cxn modelId="{1F6953EF-C99B-41C0-9392-34C91DAE676F}" type="presParOf" srcId="{C5C88366-DE7A-4457-9BB7-39EA27D0B830}" destId="{E541B88F-5D0F-42AD-B43C-4F72F7ACF0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3F8A-223E-435F-A442-E9D1C2A7EFE9}">
      <dsp:nvSpPr>
        <dsp:cNvPr id="0" name=""/>
        <dsp:cNvSpPr/>
      </dsp:nvSpPr>
      <dsp:spPr>
        <a:xfrm rot="10800000">
          <a:off x="1725764" y="40"/>
          <a:ext cx="5472684" cy="13892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Gate valves</a:t>
          </a:r>
          <a:endParaRPr lang="en-US" sz="4400" kern="1200"/>
        </a:p>
      </dsp:txBody>
      <dsp:txXfrm rot="10800000">
        <a:off x="2073071" y="40"/>
        <a:ext cx="5125377" cy="1389227"/>
      </dsp:txXfrm>
    </dsp:sp>
    <dsp:sp modelId="{0EA84AC8-8DDE-4DAC-BF5C-501DB3D18772}">
      <dsp:nvSpPr>
        <dsp:cNvPr id="0" name=""/>
        <dsp:cNvSpPr/>
      </dsp:nvSpPr>
      <dsp:spPr>
        <a:xfrm>
          <a:off x="1031151" y="40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07289-4E62-46A1-83EC-B952FCB47F0B}">
      <dsp:nvSpPr>
        <dsp:cNvPr id="0" name=""/>
        <dsp:cNvSpPr/>
      </dsp:nvSpPr>
      <dsp:spPr>
        <a:xfrm rot="10800000">
          <a:off x="1840122" y="1803962"/>
          <a:ext cx="5472684" cy="1389227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Diaphragm valves</a:t>
          </a:r>
          <a:endParaRPr lang="en-US" sz="4400" kern="1200"/>
        </a:p>
      </dsp:txBody>
      <dsp:txXfrm rot="10800000">
        <a:off x="2187429" y="1803962"/>
        <a:ext cx="5125377" cy="1389227"/>
      </dsp:txXfrm>
    </dsp:sp>
    <dsp:sp modelId="{955D2340-5F54-48FE-BE52-3177DF31C2B7}">
      <dsp:nvSpPr>
        <dsp:cNvPr id="0" name=""/>
        <dsp:cNvSpPr/>
      </dsp:nvSpPr>
      <dsp:spPr>
        <a:xfrm>
          <a:off x="916793" y="1803962"/>
          <a:ext cx="1846658" cy="13892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B62EC-8D92-4FF4-9C25-24D103903D11}">
      <dsp:nvSpPr>
        <dsp:cNvPr id="0" name=""/>
        <dsp:cNvSpPr/>
      </dsp:nvSpPr>
      <dsp:spPr>
        <a:xfrm rot="10800000">
          <a:off x="1725764" y="3607884"/>
          <a:ext cx="5472684" cy="1389227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Safety relief valves</a:t>
          </a:r>
          <a:endParaRPr lang="en-US" sz="4400" kern="1200"/>
        </a:p>
      </dsp:txBody>
      <dsp:txXfrm rot="10800000">
        <a:off x="2073071" y="3607884"/>
        <a:ext cx="5125377" cy="1389227"/>
      </dsp:txXfrm>
    </dsp:sp>
    <dsp:sp modelId="{D0A7EA25-EBC3-4805-B921-36E0F604CF86}">
      <dsp:nvSpPr>
        <dsp:cNvPr id="0" name=""/>
        <dsp:cNvSpPr/>
      </dsp:nvSpPr>
      <dsp:spPr>
        <a:xfrm>
          <a:off x="1031151" y="3607884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FEE2F-956F-486F-8352-C0B8955C89A5}">
      <dsp:nvSpPr>
        <dsp:cNvPr id="0" name=""/>
        <dsp:cNvSpPr/>
      </dsp:nvSpPr>
      <dsp:spPr>
        <a:xfrm>
          <a:off x="0" y="0"/>
          <a:ext cx="8496944" cy="1161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Mechanical</a:t>
          </a:r>
          <a:endParaRPr lang="en-US" sz="4900" kern="1200"/>
        </a:p>
      </dsp:txBody>
      <dsp:txXfrm>
        <a:off x="1815533" y="0"/>
        <a:ext cx="6681410" cy="1161447"/>
      </dsp:txXfrm>
    </dsp:sp>
    <dsp:sp modelId="{582D76F0-26A0-45E6-AFBF-1E827A48166F}">
      <dsp:nvSpPr>
        <dsp:cNvPr id="0" name=""/>
        <dsp:cNvSpPr/>
      </dsp:nvSpPr>
      <dsp:spPr>
        <a:xfrm>
          <a:off x="116144" y="116144"/>
          <a:ext cx="1699388" cy="9291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D52BB-8C2F-49F0-8AE5-F73E4BDDD2D2}">
      <dsp:nvSpPr>
        <dsp:cNvPr id="0" name=""/>
        <dsp:cNvSpPr/>
      </dsp:nvSpPr>
      <dsp:spPr>
        <a:xfrm>
          <a:off x="0" y="1277592"/>
          <a:ext cx="8496944" cy="11614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Torque-limiting</a:t>
          </a:r>
          <a:endParaRPr lang="en-US" sz="4900" kern="1200"/>
        </a:p>
      </dsp:txBody>
      <dsp:txXfrm>
        <a:off x="1815533" y="1277592"/>
        <a:ext cx="6681410" cy="1161447"/>
      </dsp:txXfrm>
    </dsp:sp>
    <dsp:sp modelId="{7EBEAD8A-B2F5-4F7C-BD96-347F1BBE880B}">
      <dsp:nvSpPr>
        <dsp:cNvPr id="0" name=""/>
        <dsp:cNvSpPr/>
      </dsp:nvSpPr>
      <dsp:spPr>
        <a:xfrm>
          <a:off x="116144" y="1393736"/>
          <a:ext cx="1699388" cy="9291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25FB6-573B-42AC-955A-D37FF822BC70}">
      <dsp:nvSpPr>
        <dsp:cNvPr id="0" name=""/>
        <dsp:cNvSpPr/>
      </dsp:nvSpPr>
      <dsp:spPr>
        <a:xfrm>
          <a:off x="0" y="2555184"/>
          <a:ext cx="8496944" cy="11614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Magnetic-limiting</a:t>
          </a:r>
          <a:endParaRPr lang="en-US" sz="4900" kern="1200"/>
        </a:p>
      </dsp:txBody>
      <dsp:txXfrm>
        <a:off x="1815533" y="2555184"/>
        <a:ext cx="6681410" cy="1161447"/>
      </dsp:txXfrm>
    </dsp:sp>
    <dsp:sp modelId="{75599737-3B4E-4E6E-AA74-9D4CF9791B42}">
      <dsp:nvSpPr>
        <dsp:cNvPr id="0" name=""/>
        <dsp:cNvSpPr/>
      </dsp:nvSpPr>
      <dsp:spPr>
        <a:xfrm>
          <a:off x="116144" y="2671329"/>
          <a:ext cx="1699388" cy="9291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9FF49-0AD9-43D5-A51B-3FDE82A1A9B9}">
      <dsp:nvSpPr>
        <dsp:cNvPr id="0" name=""/>
        <dsp:cNvSpPr/>
      </dsp:nvSpPr>
      <dsp:spPr>
        <a:xfrm>
          <a:off x="0" y="3832776"/>
          <a:ext cx="8496944" cy="11614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Hydraulic and pneumatic</a:t>
          </a:r>
          <a:endParaRPr lang="en-US" sz="4900" kern="1200"/>
        </a:p>
      </dsp:txBody>
      <dsp:txXfrm>
        <a:off x="1815533" y="3832776"/>
        <a:ext cx="6681410" cy="1161447"/>
      </dsp:txXfrm>
    </dsp:sp>
    <dsp:sp modelId="{37AEA0F4-0EC0-4BDF-B269-54C7CAAC34AC}">
      <dsp:nvSpPr>
        <dsp:cNvPr id="0" name=""/>
        <dsp:cNvSpPr/>
      </dsp:nvSpPr>
      <dsp:spPr>
        <a:xfrm>
          <a:off x="116144" y="3948921"/>
          <a:ext cx="1699388" cy="9291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57FFE-B462-4ACE-95DB-56F7427BB872}">
      <dsp:nvSpPr>
        <dsp:cNvPr id="0" name=""/>
        <dsp:cNvSpPr/>
      </dsp:nvSpPr>
      <dsp:spPr>
        <a:xfrm rot="10800000">
          <a:off x="1948134" y="40"/>
          <a:ext cx="5472684" cy="138922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71450" rIns="32004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Non-return valves</a:t>
          </a:r>
          <a:endParaRPr lang="en-US" sz="4500" kern="1200"/>
        </a:p>
      </dsp:txBody>
      <dsp:txXfrm rot="10800000">
        <a:off x="2295441" y="40"/>
        <a:ext cx="5125377" cy="1389227"/>
      </dsp:txXfrm>
    </dsp:sp>
    <dsp:sp modelId="{3E8739DF-0F73-4538-AFA3-86E1A3EEB50F}">
      <dsp:nvSpPr>
        <dsp:cNvPr id="0" name=""/>
        <dsp:cNvSpPr/>
      </dsp:nvSpPr>
      <dsp:spPr>
        <a:xfrm>
          <a:off x="442400" y="40"/>
          <a:ext cx="2278707" cy="13892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6EFDA-AF9F-4F76-B830-7D6F3739B4B9}">
      <dsp:nvSpPr>
        <dsp:cNvPr id="0" name=""/>
        <dsp:cNvSpPr/>
      </dsp:nvSpPr>
      <dsp:spPr>
        <a:xfrm rot="10800000">
          <a:off x="1954582" y="1803962"/>
          <a:ext cx="5472684" cy="1389227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71450" rIns="32004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Globe valves</a:t>
          </a:r>
          <a:endParaRPr lang="en-US" sz="4500" kern="1200"/>
        </a:p>
      </dsp:txBody>
      <dsp:txXfrm rot="10800000">
        <a:off x="2301889" y="1803962"/>
        <a:ext cx="5125377" cy="1389227"/>
      </dsp:txXfrm>
    </dsp:sp>
    <dsp:sp modelId="{FB70F317-66A3-468A-9A9B-114CABB4328E}">
      <dsp:nvSpPr>
        <dsp:cNvPr id="0" name=""/>
        <dsp:cNvSpPr/>
      </dsp:nvSpPr>
      <dsp:spPr>
        <a:xfrm>
          <a:off x="736770" y="1803962"/>
          <a:ext cx="2566750" cy="13892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95E50-C974-40F0-A0CF-9A1DF03C9369}">
      <dsp:nvSpPr>
        <dsp:cNvPr id="0" name=""/>
        <dsp:cNvSpPr/>
      </dsp:nvSpPr>
      <dsp:spPr>
        <a:xfrm rot="10800000">
          <a:off x="1954577" y="3607884"/>
          <a:ext cx="5472684" cy="1389227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71450" rIns="32004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Butterfly valves</a:t>
          </a:r>
          <a:endParaRPr lang="en-US" sz="4500" kern="1200"/>
        </a:p>
      </dsp:txBody>
      <dsp:txXfrm rot="10800000">
        <a:off x="2301884" y="3607884"/>
        <a:ext cx="5125377" cy="1389227"/>
      </dsp:txXfrm>
    </dsp:sp>
    <dsp:sp modelId="{A6C3D7EE-0494-41FC-B96D-DF26BCBA5563}">
      <dsp:nvSpPr>
        <dsp:cNvPr id="0" name=""/>
        <dsp:cNvSpPr/>
      </dsp:nvSpPr>
      <dsp:spPr>
        <a:xfrm>
          <a:off x="1213403" y="3607884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55289-DE6E-41F0-A15F-22A9569988E9}">
      <dsp:nvSpPr>
        <dsp:cNvPr id="0" name=""/>
        <dsp:cNvSpPr/>
      </dsp:nvSpPr>
      <dsp:spPr>
        <a:xfrm rot="10800000">
          <a:off x="1751618" y="948"/>
          <a:ext cx="5472684" cy="90999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84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Ball valves</a:t>
          </a:r>
          <a:endParaRPr lang="en-US" sz="4200" kern="1200"/>
        </a:p>
      </dsp:txBody>
      <dsp:txXfrm rot="10800000">
        <a:off x="1979117" y="948"/>
        <a:ext cx="5245185" cy="909997"/>
      </dsp:txXfrm>
    </dsp:sp>
    <dsp:sp modelId="{62813138-EF3A-4DF5-AE5E-7621D6AF3152}">
      <dsp:nvSpPr>
        <dsp:cNvPr id="0" name=""/>
        <dsp:cNvSpPr/>
      </dsp:nvSpPr>
      <dsp:spPr>
        <a:xfrm>
          <a:off x="1005297" y="948"/>
          <a:ext cx="1492641" cy="9099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F30DE-65C6-4D8F-A3B8-72CA95A0E5B8}">
      <dsp:nvSpPr>
        <dsp:cNvPr id="0" name=""/>
        <dsp:cNvSpPr/>
      </dsp:nvSpPr>
      <dsp:spPr>
        <a:xfrm rot="10800000">
          <a:off x="1666040" y="1903828"/>
          <a:ext cx="5472684" cy="909997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84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Slide valves</a:t>
          </a:r>
          <a:endParaRPr lang="en-US" sz="4200" kern="1200"/>
        </a:p>
      </dsp:txBody>
      <dsp:txXfrm rot="10800000">
        <a:off x="1893539" y="1903828"/>
        <a:ext cx="5245185" cy="909997"/>
      </dsp:txXfrm>
    </dsp:sp>
    <dsp:sp modelId="{34793582-56F7-4A13-BA90-EA12E8054E68}">
      <dsp:nvSpPr>
        <dsp:cNvPr id="0" name=""/>
        <dsp:cNvSpPr/>
      </dsp:nvSpPr>
      <dsp:spPr>
        <a:xfrm>
          <a:off x="1090875" y="1182587"/>
          <a:ext cx="1150328" cy="23524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A7657-38BE-45D6-89CC-27D8EF58A5BA}">
      <dsp:nvSpPr>
        <dsp:cNvPr id="0" name=""/>
        <dsp:cNvSpPr/>
      </dsp:nvSpPr>
      <dsp:spPr>
        <a:xfrm rot="10800000">
          <a:off x="1666534" y="3917037"/>
          <a:ext cx="5472684" cy="909997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84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Float valves</a:t>
          </a:r>
          <a:endParaRPr lang="en-US" sz="4200" kern="1200"/>
        </a:p>
      </dsp:txBody>
      <dsp:txXfrm rot="10800000">
        <a:off x="1894033" y="3917037"/>
        <a:ext cx="5245185" cy="909997"/>
      </dsp:txXfrm>
    </dsp:sp>
    <dsp:sp modelId="{EC2A9717-47F5-4BC6-AA9C-E08653C945CE}">
      <dsp:nvSpPr>
        <dsp:cNvPr id="0" name=""/>
        <dsp:cNvSpPr/>
      </dsp:nvSpPr>
      <dsp:spPr>
        <a:xfrm>
          <a:off x="1704646" y="3773011"/>
          <a:ext cx="1186018" cy="11894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C5E98-7EB6-43EE-A506-ABF60A4E3C73}">
      <dsp:nvSpPr>
        <dsp:cNvPr id="0" name=""/>
        <dsp:cNvSpPr/>
      </dsp:nvSpPr>
      <dsp:spPr>
        <a:xfrm rot="10800000">
          <a:off x="1725764" y="40"/>
          <a:ext cx="5472684" cy="13892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243840" rIns="455168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Spur gears </a:t>
          </a:r>
          <a:endParaRPr lang="en-US" sz="6400" kern="1200"/>
        </a:p>
      </dsp:txBody>
      <dsp:txXfrm rot="10800000">
        <a:off x="2073071" y="40"/>
        <a:ext cx="5125377" cy="1389227"/>
      </dsp:txXfrm>
    </dsp:sp>
    <dsp:sp modelId="{BB63EDDE-3341-4EAA-92AD-6394E3B2640E}">
      <dsp:nvSpPr>
        <dsp:cNvPr id="0" name=""/>
        <dsp:cNvSpPr/>
      </dsp:nvSpPr>
      <dsp:spPr>
        <a:xfrm>
          <a:off x="1031151" y="40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13419-782C-441B-9B7E-481F17715255}">
      <dsp:nvSpPr>
        <dsp:cNvPr id="0" name=""/>
        <dsp:cNvSpPr/>
      </dsp:nvSpPr>
      <dsp:spPr>
        <a:xfrm rot="10800000">
          <a:off x="1725764" y="1803962"/>
          <a:ext cx="5472684" cy="138922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243840" rIns="455168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Helical </a:t>
          </a:r>
          <a:endParaRPr lang="en-US" sz="6400" kern="1200"/>
        </a:p>
      </dsp:txBody>
      <dsp:txXfrm rot="10800000">
        <a:off x="2073071" y="1803962"/>
        <a:ext cx="5125377" cy="1389227"/>
      </dsp:txXfrm>
    </dsp:sp>
    <dsp:sp modelId="{AC460EE8-626D-49B9-9997-BC8AFCD7BEA0}">
      <dsp:nvSpPr>
        <dsp:cNvPr id="0" name=""/>
        <dsp:cNvSpPr/>
      </dsp:nvSpPr>
      <dsp:spPr>
        <a:xfrm>
          <a:off x="1031151" y="1803962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A7471-D82A-423F-850A-DAA5956CB7C9}">
      <dsp:nvSpPr>
        <dsp:cNvPr id="0" name=""/>
        <dsp:cNvSpPr/>
      </dsp:nvSpPr>
      <dsp:spPr>
        <a:xfrm rot="10800000">
          <a:off x="1725764" y="3607884"/>
          <a:ext cx="5472684" cy="138922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243840" rIns="455168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Double </a:t>
          </a:r>
          <a:endParaRPr lang="en-US" sz="6400" kern="1200"/>
        </a:p>
      </dsp:txBody>
      <dsp:txXfrm rot="10800000">
        <a:off x="2073071" y="3607884"/>
        <a:ext cx="5125377" cy="1389227"/>
      </dsp:txXfrm>
    </dsp:sp>
    <dsp:sp modelId="{DEE9C598-F055-4D10-BE09-37C4FC5AF67A}">
      <dsp:nvSpPr>
        <dsp:cNvPr id="0" name=""/>
        <dsp:cNvSpPr/>
      </dsp:nvSpPr>
      <dsp:spPr>
        <a:xfrm>
          <a:off x="1031151" y="3607884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9D82-45E5-4EBF-A634-4D9A0E6B3168}">
      <dsp:nvSpPr>
        <dsp:cNvPr id="0" name=""/>
        <dsp:cNvSpPr/>
      </dsp:nvSpPr>
      <dsp:spPr>
        <a:xfrm rot="10800000">
          <a:off x="1725764" y="40"/>
          <a:ext cx="5472684" cy="13892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Worm and wheel </a:t>
          </a:r>
          <a:endParaRPr lang="en-US" sz="4700" kern="1200"/>
        </a:p>
      </dsp:txBody>
      <dsp:txXfrm rot="10800000">
        <a:off x="2073071" y="40"/>
        <a:ext cx="5125377" cy="1389227"/>
      </dsp:txXfrm>
    </dsp:sp>
    <dsp:sp modelId="{74E3BDDA-0634-4BEE-B22F-55E13C6B5E69}">
      <dsp:nvSpPr>
        <dsp:cNvPr id="0" name=""/>
        <dsp:cNvSpPr/>
      </dsp:nvSpPr>
      <dsp:spPr>
        <a:xfrm>
          <a:off x="1031151" y="40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C2775-77E3-4830-99A6-777DD076A279}">
      <dsp:nvSpPr>
        <dsp:cNvPr id="0" name=""/>
        <dsp:cNvSpPr/>
      </dsp:nvSpPr>
      <dsp:spPr>
        <a:xfrm rot="10800000">
          <a:off x="1725764" y="1803962"/>
          <a:ext cx="5472684" cy="1389227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Bevel </a:t>
          </a:r>
          <a:endParaRPr lang="en-US" sz="4700" kern="1200"/>
        </a:p>
      </dsp:txBody>
      <dsp:txXfrm rot="10800000">
        <a:off x="2073071" y="1803962"/>
        <a:ext cx="5125377" cy="1389227"/>
      </dsp:txXfrm>
    </dsp:sp>
    <dsp:sp modelId="{DFCA4872-AA30-46D0-8277-E80137A82FBD}">
      <dsp:nvSpPr>
        <dsp:cNvPr id="0" name=""/>
        <dsp:cNvSpPr/>
      </dsp:nvSpPr>
      <dsp:spPr>
        <a:xfrm>
          <a:off x="1031151" y="1803962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58AC0-CC76-44CE-8F4B-6D7E36CAB46A}">
      <dsp:nvSpPr>
        <dsp:cNvPr id="0" name=""/>
        <dsp:cNvSpPr/>
      </dsp:nvSpPr>
      <dsp:spPr>
        <a:xfrm rot="10800000">
          <a:off x="1725764" y="3607884"/>
          <a:ext cx="5472684" cy="1389227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611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Rack and pinion</a:t>
          </a:r>
          <a:endParaRPr lang="en-US" sz="4700" kern="1200"/>
        </a:p>
      </dsp:txBody>
      <dsp:txXfrm rot="10800000">
        <a:off x="2073071" y="3607884"/>
        <a:ext cx="5125377" cy="1389227"/>
      </dsp:txXfrm>
    </dsp:sp>
    <dsp:sp modelId="{85082F41-F391-47DA-B348-77F2DB839506}">
      <dsp:nvSpPr>
        <dsp:cNvPr id="0" name=""/>
        <dsp:cNvSpPr/>
      </dsp:nvSpPr>
      <dsp:spPr>
        <a:xfrm>
          <a:off x="1031151" y="3607884"/>
          <a:ext cx="1389227" cy="13892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C55F1-C7CD-4F8A-BCA5-DD0EA34850DE}">
      <dsp:nvSpPr>
        <dsp:cNvPr id="0" name=""/>
        <dsp:cNvSpPr/>
      </dsp:nvSpPr>
      <dsp:spPr>
        <a:xfrm>
          <a:off x="0" y="0"/>
          <a:ext cx="8219256" cy="22487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34B8-2D87-4EA9-8F63-A72C709B2AEF}">
      <dsp:nvSpPr>
        <dsp:cNvPr id="0" name=""/>
        <dsp:cNvSpPr/>
      </dsp:nvSpPr>
      <dsp:spPr>
        <a:xfrm>
          <a:off x="249696" y="299829"/>
          <a:ext cx="2112605" cy="16490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7A71A-EB0E-4345-8BCA-036547295F75}">
      <dsp:nvSpPr>
        <dsp:cNvPr id="0" name=""/>
        <dsp:cNvSpPr/>
      </dsp:nvSpPr>
      <dsp:spPr>
        <a:xfrm rot="10800000">
          <a:off x="249696" y="2248718"/>
          <a:ext cx="2112605" cy="274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dirty="0" smtClean="0"/>
            <a:t>Simple gear drives</a:t>
          </a:r>
          <a:endParaRPr lang="en-US" sz="4000" kern="1200" dirty="0"/>
        </a:p>
      </dsp:txBody>
      <dsp:txXfrm rot="10800000">
        <a:off x="314666" y="2248718"/>
        <a:ext cx="1982665" cy="2683463"/>
      </dsp:txXfrm>
    </dsp:sp>
    <dsp:sp modelId="{11F61F72-E3DA-446E-9825-BAE0B2D3F86A}">
      <dsp:nvSpPr>
        <dsp:cNvPr id="0" name=""/>
        <dsp:cNvSpPr/>
      </dsp:nvSpPr>
      <dsp:spPr>
        <a:xfrm>
          <a:off x="2573562" y="299829"/>
          <a:ext cx="2567829" cy="16490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211A0-307F-4815-BA68-C044AC4CE0C1}">
      <dsp:nvSpPr>
        <dsp:cNvPr id="0" name=""/>
        <dsp:cNvSpPr/>
      </dsp:nvSpPr>
      <dsp:spPr>
        <a:xfrm rot="10800000">
          <a:off x="2801175" y="2248718"/>
          <a:ext cx="2112605" cy="274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227584" rIns="36000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Compound </a:t>
          </a:r>
          <a:r>
            <a:rPr lang="en-ZA" sz="4000" kern="1200" dirty="0" smtClean="0"/>
            <a:t>gear drives</a:t>
          </a:r>
          <a:endParaRPr lang="en-US" sz="4000" kern="1200" dirty="0"/>
        </a:p>
      </dsp:txBody>
      <dsp:txXfrm rot="10800000">
        <a:off x="2866145" y="2248718"/>
        <a:ext cx="1982665" cy="2683463"/>
      </dsp:txXfrm>
    </dsp:sp>
    <dsp:sp modelId="{50ADD5D8-ABFF-4989-A894-7C4F3D31372F}">
      <dsp:nvSpPr>
        <dsp:cNvPr id="0" name=""/>
        <dsp:cNvSpPr/>
      </dsp:nvSpPr>
      <dsp:spPr>
        <a:xfrm>
          <a:off x="5352653" y="299829"/>
          <a:ext cx="2616905" cy="16490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A1169-921F-437A-9080-9C721697FABA}">
      <dsp:nvSpPr>
        <dsp:cNvPr id="0" name=""/>
        <dsp:cNvSpPr/>
      </dsp:nvSpPr>
      <dsp:spPr>
        <a:xfrm rot="10800000">
          <a:off x="5604803" y="2248718"/>
          <a:ext cx="2112605" cy="274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227584" rIns="36000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Planetary</a:t>
          </a:r>
          <a:r>
            <a:rPr lang="en-ZA" sz="4000" kern="1200" dirty="0" smtClean="0"/>
            <a:t> gear trains</a:t>
          </a:r>
          <a:endParaRPr lang="en-US" sz="4000" kern="1200" dirty="0"/>
        </a:p>
      </dsp:txBody>
      <dsp:txXfrm rot="10800000">
        <a:off x="5669773" y="2248718"/>
        <a:ext cx="1982665" cy="2683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425B-BC59-4CAB-99AE-3B72AE2918C2}">
      <dsp:nvSpPr>
        <dsp:cNvPr id="0" name=""/>
        <dsp:cNvSpPr/>
      </dsp:nvSpPr>
      <dsp:spPr>
        <a:xfrm>
          <a:off x="0" y="0"/>
          <a:ext cx="8291264" cy="23790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        Claw clutch</a:t>
          </a:r>
          <a:endParaRPr lang="en-US" sz="6500" kern="1200" dirty="0"/>
        </a:p>
      </dsp:txBody>
      <dsp:txXfrm>
        <a:off x="1896154" y="0"/>
        <a:ext cx="6395109" cy="2379015"/>
      </dsp:txXfrm>
    </dsp:sp>
    <dsp:sp modelId="{005DC7B0-EFB2-4232-A869-5D705A9CA3F9}">
      <dsp:nvSpPr>
        <dsp:cNvPr id="0" name=""/>
        <dsp:cNvSpPr/>
      </dsp:nvSpPr>
      <dsp:spPr>
        <a:xfrm>
          <a:off x="681857" y="604660"/>
          <a:ext cx="2833439" cy="11696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CCA3C-5CE8-4024-A0D5-EB6A61FA37CE}">
      <dsp:nvSpPr>
        <dsp:cNvPr id="0" name=""/>
        <dsp:cNvSpPr/>
      </dsp:nvSpPr>
      <dsp:spPr>
        <a:xfrm>
          <a:off x="41182" y="2616916"/>
          <a:ext cx="8291264" cy="237901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800225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Spiral claw                   clutch</a:t>
          </a:r>
          <a:endParaRPr lang="en-US" sz="6500" kern="1200" dirty="0"/>
        </a:p>
      </dsp:txBody>
      <dsp:txXfrm>
        <a:off x="1937336" y="2616916"/>
        <a:ext cx="6395109" cy="2379015"/>
      </dsp:txXfrm>
    </dsp:sp>
    <dsp:sp modelId="{F9F53059-DC39-43FE-9953-D64392D74FD4}">
      <dsp:nvSpPr>
        <dsp:cNvPr id="0" name=""/>
        <dsp:cNvSpPr/>
      </dsp:nvSpPr>
      <dsp:spPr>
        <a:xfrm>
          <a:off x="339552" y="3196949"/>
          <a:ext cx="3302029" cy="1218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CD4D8-513C-4746-8F99-DBB95C8CA6F1}">
      <dsp:nvSpPr>
        <dsp:cNvPr id="0" name=""/>
        <dsp:cNvSpPr/>
      </dsp:nvSpPr>
      <dsp:spPr>
        <a:xfrm>
          <a:off x="5058356" y="2191449"/>
          <a:ext cx="1769636" cy="61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26"/>
              </a:lnTo>
              <a:lnTo>
                <a:pt x="1769636" y="307126"/>
              </a:lnTo>
              <a:lnTo>
                <a:pt x="1769636" y="61425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B9AF-BFAE-4AC6-A372-70DC6C788EE0}">
      <dsp:nvSpPr>
        <dsp:cNvPr id="0" name=""/>
        <dsp:cNvSpPr/>
      </dsp:nvSpPr>
      <dsp:spPr>
        <a:xfrm>
          <a:off x="3288719" y="2191449"/>
          <a:ext cx="1769636" cy="614253"/>
        </a:xfrm>
        <a:custGeom>
          <a:avLst/>
          <a:gdLst/>
          <a:ahLst/>
          <a:cxnLst/>
          <a:rect l="0" t="0" r="0" b="0"/>
          <a:pathLst>
            <a:path>
              <a:moveTo>
                <a:pt x="1769636" y="0"/>
              </a:moveTo>
              <a:lnTo>
                <a:pt x="1769636" y="307126"/>
              </a:lnTo>
              <a:lnTo>
                <a:pt x="0" y="307126"/>
              </a:lnTo>
              <a:lnTo>
                <a:pt x="0" y="61425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5D9E8-0DBE-46BC-A70D-485AB1491819}">
      <dsp:nvSpPr>
        <dsp:cNvPr id="0" name=""/>
        <dsp:cNvSpPr/>
      </dsp:nvSpPr>
      <dsp:spPr>
        <a:xfrm>
          <a:off x="56574" y="728939"/>
          <a:ext cx="2925018" cy="14625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476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Cone clutch</a:t>
          </a:r>
          <a:endParaRPr lang="en-US" sz="3300" kern="1200"/>
        </a:p>
      </dsp:txBody>
      <dsp:txXfrm>
        <a:off x="56574" y="728939"/>
        <a:ext cx="2925018" cy="1462509"/>
      </dsp:txXfrm>
    </dsp:sp>
    <dsp:sp modelId="{56AF787E-4E56-437D-B29E-59D64BF96D07}">
      <dsp:nvSpPr>
        <dsp:cNvPr id="0" name=""/>
        <dsp:cNvSpPr/>
      </dsp:nvSpPr>
      <dsp:spPr>
        <a:xfrm>
          <a:off x="168874" y="875190"/>
          <a:ext cx="1281632" cy="117000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8F16511-1A05-41DE-829C-4E444BB98F8C}">
      <dsp:nvSpPr>
        <dsp:cNvPr id="0" name=""/>
        <dsp:cNvSpPr/>
      </dsp:nvSpPr>
      <dsp:spPr>
        <a:xfrm>
          <a:off x="3595846" y="728939"/>
          <a:ext cx="2925018" cy="14625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476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Plate clutches</a:t>
          </a:r>
          <a:endParaRPr lang="en-US" sz="3300" kern="1200"/>
        </a:p>
      </dsp:txBody>
      <dsp:txXfrm>
        <a:off x="3595846" y="728939"/>
        <a:ext cx="2925018" cy="1462509"/>
      </dsp:txXfrm>
    </dsp:sp>
    <dsp:sp modelId="{226B122A-48AE-4A2C-AB68-235E5072F99C}">
      <dsp:nvSpPr>
        <dsp:cNvPr id="0" name=""/>
        <dsp:cNvSpPr/>
      </dsp:nvSpPr>
      <dsp:spPr>
        <a:xfrm>
          <a:off x="3682752" y="875190"/>
          <a:ext cx="1164046" cy="117000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1CCDC7-C6F4-4DB1-8AFA-DF8F14CFC040}">
      <dsp:nvSpPr>
        <dsp:cNvPr id="0" name=""/>
        <dsp:cNvSpPr/>
      </dsp:nvSpPr>
      <dsp:spPr>
        <a:xfrm>
          <a:off x="1826210" y="2805702"/>
          <a:ext cx="2925018" cy="1462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476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Single plate clutch</a:t>
          </a:r>
          <a:endParaRPr lang="en-US" sz="3300" kern="1200"/>
        </a:p>
      </dsp:txBody>
      <dsp:txXfrm>
        <a:off x="1826210" y="2805702"/>
        <a:ext cx="2925018" cy="1462509"/>
      </dsp:txXfrm>
    </dsp:sp>
    <dsp:sp modelId="{79167016-F752-4AE6-A1C0-D002CF0CF9C5}">
      <dsp:nvSpPr>
        <dsp:cNvPr id="0" name=""/>
        <dsp:cNvSpPr/>
      </dsp:nvSpPr>
      <dsp:spPr>
        <a:xfrm>
          <a:off x="1972461" y="2951953"/>
          <a:ext cx="877505" cy="117000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958F8D-7EE3-4900-8FC6-BA0BF6093CCA}">
      <dsp:nvSpPr>
        <dsp:cNvPr id="0" name=""/>
        <dsp:cNvSpPr/>
      </dsp:nvSpPr>
      <dsp:spPr>
        <a:xfrm>
          <a:off x="5365483" y="2805702"/>
          <a:ext cx="2925018" cy="1462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476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Multi plate clutch</a:t>
          </a:r>
          <a:endParaRPr lang="en-US" sz="3300" kern="1200"/>
        </a:p>
      </dsp:txBody>
      <dsp:txXfrm>
        <a:off x="5365483" y="2805702"/>
        <a:ext cx="2925018" cy="1462509"/>
      </dsp:txXfrm>
    </dsp:sp>
    <dsp:sp modelId="{3BBB5DEF-AC42-4553-A43E-CDB73A683FDD}">
      <dsp:nvSpPr>
        <dsp:cNvPr id="0" name=""/>
        <dsp:cNvSpPr/>
      </dsp:nvSpPr>
      <dsp:spPr>
        <a:xfrm>
          <a:off x="5511734" y="2951953"/>
          <a:ext cx="877505" cy="117000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FA27-1A15-4CF0-919D-13E109B005BF}">
      <dsp:nvSpPr>
        <dsp:cNvPr id="0" name=""/>
        <dsp:cNvSpPr/>
      </dsp:nvSpPr>
      <dsp:spPr>
        <a:xfrm>
          <a:off x="10326" y="0"/>
          <a:ext cx="8291264" cy="23790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1436688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Spring weighted or spring-controlled centrifugal clutch</a:t>
          </a:r>
          <a:endParaRPr lang="en-US" sz="4700" kern="1200" dirty="0"/>
        </a:p>
      </dsp:txBody>
      <dsp:txXfrm>
        <a:off x="1906480" y="0"/>
        <a:ext cx="6395109" cy="2379015"/>
      </dsp:txXfrm>
    </dsp:sp>
    <dsp:sp modelId="{8D664EDD-1A83-454A-9E8B-4599963AAAE4}">
      <dsp:nvSpPr>
        <dsp:cNvPr id="0" name=""/>
        <dsp:cNvSpPr/>
      </dsp:nvSpPr>
      <dsp:spPr>
        <a:xfrm>
          <a:off x="226372" y="244619"/>
          <a:ext cx="3265497" cy="1903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938E3-64E9-4098-B193-6000AAED70B0}">
      <dsp:nvSpPr>
        <dsp:cNvPr id="0" name=""/>
        <dsp:cNvSpPr/>
      </dsp:nvSpPr>
      <dsp:spPr>
        <a:xfrm>
          <a:off x="10384" y="2616916"/>
          <a:ext cx="8291264" cy="237901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1074738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Loose weight or free-wheeling centrifugal clutch</a:t>
          </a:r>
          <a:endParaRPr lang="en-US" sz="4700" kern="1200" dirty="0"/>
        </a:p>
      </dsp:txBody>
      <dsp:txXfrm>
        <a:off x="1906538" y="2616916"/>
        <a:ext cx="6395109" cy="2379015"/>
      </dsp:txXfrm>
    </dsp:sp>
    <dsp:sp modelId="{2B3087C0-53A4-42A4-8827-68DBE0D7345C}">
      <dsp:nvSpPr>
        <dsp:cNvPr id="0" name=""/>
        <dsp:cNvSpPr/>
      </dsp:nvSpPr>
      <dsp:spPr>
        <a:xfrm>
          <a:off x="226364" y="2854818"/>
          <a:ext cx="2783178" cy="1903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5536" y="476672"/>
            <a:ext cx="6840760" cy="2062103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NQF 3: OCCUPATIONAL CERTIFICATE: ID</a:t>
            </a:r>
            <a:r>
              <a:rPr lang="it-IT" sz="3200" b="1" i="0" baseline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 98912: </a:t>
            </a:r>
          </a:p>
          <a:p>
            <a:pPr algn="ctr"/>
            <a:r>
              <a:rPr lang="it-IT" sz="3200" b="1" i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SUGAR PROCESSING MACHINE OPERATOR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01695"/>
            <a:ext cx="2160240" cy="13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9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8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5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44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28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00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66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77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46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5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3573016"/>
            <a:ext cx="7056784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KNOWLEDGE COMPONENT: MODULE 2: SUGAR PROCESSING EQUIPMENT AND TECHNOLOGY: 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KT3: INTRODUCTION TO MECHANICAL SYSTEMS</a:t>
            </a:r>
            <a:endParaRPr lang="en-ZA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Pumping Systems – </a:t>
            </a:r>
            <a:r>
              <a:rPr lang="en-ZA" sz="4800" dirty="0" smtClean="0"/>
              <a:t>Valves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200" dirty="0"/>
              <a:t>Valves are used </a:t>
            </a:r>
            <a:r>
              <a:rPr lang="en-US" sz="2200" dirty="0" smtClean="0"/>
              <a:t>to:</a:t>
            </a:r>
          </a:p>
          <a:p>
            <a:pPr lvl="1"/>
            <a:r>
              <a:rPr lang="en-US" sz="2200" dirty="0" smtClean="0"/>
              <a:t>Regulate</a:t>
            </a:r>
          </a:p>
          <a:p>
            <a:pPr lvl="1"/>
            <a:r>
              <a:rPr lang="en-US" sz="2200" dirty="0" smtClean="0"/>
              <a:t>Isolate </a:t>
            </a:r>
          </a:p>
          <a:p>
            <a:pPr lvl="1"/>
            <a:r>
              <a:rPr lang="en-US" sz="2200" dirty="0" smtClean="0"/>
              <a:t>Control, and 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hut </a:t>
            </a:r>
            <a:r>
              <a:rPr lang="en-US" sz="2200" dirty="0"/>
              <a:t>off 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……….the </a:t>
            </a:r>
            <a:r>
              <a:rPr lang="en-US" sz="2200" dirty="0"/>
              <a:t>flow of liquids and gases in a pipe line. </a:t>
            </a:r>
            <a:endParaRPr lang="en-US" sz="2200" dirty="0" smtClean="0"/>
          </a:p>
          <a:p>
            <a:r>
              <a:rPr lang="en-US" sz="2200" dirty="0"/>
              <a:t>M</a:t>
            </a:r>
            <a:r>
              <a:rPr lang="en-US" sz="2200" dirty="0" smtClean="0"/>
              <a:t>any </a:t>
            </a:r>
            <a:r>
              <a:rPr lang="en-US" sz="2200" dirty="0"/>
              <a:t>different valves available for many different uses. </a:t>
            </a:r>
            <a:endParaRPr lang="en-US" sz="2200" dirty="0" smtClean="0"/>
          </a:p>
          <a:p>
            <a:r>
              <a:rPr lang="en-US" sz="2200" dirty="0" smtClean="0"/>
              <a:t>Valves are </a:t>
            </a:r>
            <a:r>
              <a:rPr lang="en-US" sz="2200" dirty="0"/>
              <a:t>manufactured from steel, bronze and non-metallic materials such as Bakelite or other resinous derivatives. </a:t>
            </a:r>
            <a:endParaRPr lang="en-US" sz="2200" dirty="0" smtClean="0"/>
          </a:p>
          <a:p>
            <a:r>
              <a:rPr lang="en-US" sz="2200" dirty="0" smtClean="0"/>
              <a:t>Non–metallic </a:t>
            </a:r>
            <a:r>
              <a:rPr lang="en-US" sz="2200" dirty="0"/>
              <a:t>materials are used for valves in systems when an acid is present in the circulated substance.</a:t>
            </a:r>
          </a:p>
          <a:p>
            <a:r>
              <a:rPr lang="en-US" sz="2200" dirty="0"/>
              <a:t>Valves range in size from 3mm to 100mm for valves with screwed ends and between 50mm and 500mm for vales with flanged ends. </a:t>
            </a:r>
            <a:endParaRPr lang="en-US" sz="2200" dirty="0" smtClean="0"/>
          </a:p>
        </p:txBody>
      </p:sp>
      <p:pic>
        <p:nvPicPr>
          <p:cNvPr id="7" name="Picture 6" descr="C:\Users\Scientific Roets\Pictures\Diaphragm valv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25124" r="23141" b="33003"/>
          <a:stretch/>
        </p:blipFill>
        <p:spPr bwMode="auto">
          <a:xfrm>
            <a:off x="5292080" y="1700808"/>
            <a:ext cx="3276600" cy="1963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87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Pumping Systems – </a:t>
            </a:r>
            <a:r>
              <a:rPr lang="en-ZA" sz="4400" dirty="0" smtClean="0"/>
              <a:t>Valves (cont.)</a:t>
            </a:r>
            <a:endParaRPr lang="en-ZA" sz="4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819878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5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Pumping Systems – </a:t>
            </a:r>
            <a:r>
              <a:rPr lang="en-ZA" sz="4400" dirty="0" smtClean="0"/>
              <a:t>Valves (cont.)</a:t>
            </a:r>
            <a:endParaRPr lang="en-ZA" sz="4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379022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Pumping Systems – </a:t>
            </a:r>
            <a:r>
              <a:rPr lang="en-ZA" sz="4400" dirty="0" smtClean="0"/>
              <a:t>Valves (cont.)</a:t>
            </a:r>
            <a:endParaRPr lang="en-ZA" sz="4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091642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2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800" dirty="0" smtClean="0"/>
              <a:t>Pumping Systems – Cleaning and Repair</a:t>
            </a:r>
            <a:endParaRPr lang="en-ZA" sz="3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ZA" sz="2000" dirty="0" smtClean="0"/>
              <a:t>It is the duty of a maintenance officer to ensure :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Correct running order of a plant, 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To repair and correct any fault and 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To take action to prevent it from happening again.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ZA" sz="2000" dirty="0" smtClean="0"/>
              <a:t>All machines have certain parts that are prone to wear and breakages. 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All machines must therefore be regularly checked so that such parts can be repaired or replaced before they cause a major breakdown. 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Effective maintenance of equipment according to the manufacturer’s instructions to prevent breakdown, is known as routine maintenance.</a:t>
            </a:r>
          </a:p>
          <a:p>
            <a:pPr>
              <a:spcBef>
                <a:spcPts val="0"/>
              </a:spcBef>
            </a:pPr>
            <a:r>
              <a:rPr lang="en-ZA" sz="2000" dirty="0" smtClean="0"/>
              <a:t>Issues to be considered when stripping and cleaning include: 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Manufacturer’s instructions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Sequence of removal of parts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Dismantling techniques (sketching and proof marking)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Switching off power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General safety</a:t>
            </a:r>
          </a:p>
          <a:p>
            <a:pPr lvl="1">
              <a:spcBef>
                <a:spcPts val="0"/>
              </a:spcBef>
            </a:pPr>
            <a:r>
              <a:rPr lang="en-ZA" sz="2000" dirty="0" smtClean="0"/>
              <a:t>Wear correct PPE’s</a:t>
            </a:r>
          </a:p>
        </p:txBody>
      </p:sp>
    </p:spTree>
    <p:extLst>
      <p:ext uri="{BB962C8B-B14F-4D97-AF65-F5344CB8AC3E}">
        <p14:creationId xmlns:p14="http://schemas.microsoft.com/office/powerpoint/2010/main" val="33437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Drives – Motors and Turbines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 </a:t>
            </a:r>
            <a:r>
              <a:rPr lang="en-US" sz="2400" b="1" dirty="0"/>
              <a:t>motor</a:t>
            </a:r>
            <a:r>
              <a:rPr lang="en-US" sz="2400" dirty="0"/>
              <a:t> can be defined as “A machine, especially one powered by electricity or internal combustion, that supplies motive power for a vehicle or for another device with moving parts</a:t>
            </a:r>
            <a:r>
              <a:rPr lang="en-US" sz="2400" dirty="0" smtClean="0"/>
              <a:t>”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 </a:t>
            </a:r>
            <a:r>
              <a:rPr lang="en-US" sz="2400" b="1" dirty="0"/>
              <a:t>turbine</a:t>
            </a:r>
            <a:r>
              <a:rPr lang="en-US" sz="2400" dirty="0"/>
              <a:t> is a device that harnesses the kinetic energy of some fluid such as water, steam, air, or combustion gases and turns this into the rotational motion of the device itself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The 4 types of turbines are: </a:t>
            </a:r>
          </a:p>
          <a:p>
            <a:pPr lvl="2"/>
            <a:r>
              <a:rPr lang="en-US" dirty="0"/>
              <a:t>Water turbines</a:t>
            </a:r>
          </a:p>
          <a:p>
            <a:pPr lvl="2"/>
            <a:r>
              <a:rPr lang="en-US" dirty="0"/>
              <a:t>Steam turbines</a:t>
            </a:r>
          </a:p>
          <a:p>
            <a:pPr lvl="2"/>
            <a:r>
              <a:rPr lang="en-US" dirty="0"/>
              <a:t>Gas turbines</a:t>
            </a:r>
          </a:p>
          <a:p>
            <a:pPr lvl="2"/>
            <a:r>
              <a:rPr lang="en-US" dirty="0"/>
              <a:t>Wind </a:t>
            </a:r>
            <a:r>
              <a:rPr lang="en-US" dirty="0" smtClean="0"/>
              <a:t>turbines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5400" dirty="0" smtClean="0"/>
              <a:t>Drives - </a:t>
            </a:r>
            <a:r>
              <a:rPr lang="fr-FR" sz="5400" dirty="0" err="1" smtClean="0"/>
              <a:t>Hydraulics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400" dirty="0"/>
              <a:t>Modern hydraulics is based on a principle formulated by French scientist Blaise Pascal in the </a:t>
            </a:r>
            <a:r>
              <a:rPr lang="en-ZA" sz="2400" dirty="0" smtClean="0"/>
              <a:t>1700’s</a:t>
            </a:r>
          </a:p>
          <a:p>
            <a:r>
              <a:rPr lang="en-ZA" sz="2400" dirty="0" smtClean="0"/>
              <a:t>Relates to </a:t>
            </a:r>
            <a:r>
              <a:rPr lang="en-ZA" sz="2400" dirty="0"/>
              <a:t>confined fluids transmitting power, multiplying force and modifying motions. </a:t>
            </a:r>
            <a:endParaRPr lang="en-ZA" sz="2400" dirty="0" smtClean="0"/>
          </a:p>
          <a:p>
            <a:r>
              <a:rPr lang="en-ZA" sz="2400" dirty="0"/>
              <a:t>P</a:t>
            </a:r>
            <a:r>
              <a:rPr lang="en-ZA" sz="2400" dirty="0" smtClean="0"/>
              <a:t>ressure </a:t>
            </a:r>
            <a:r>
              <a:rPr lang="en-ZA" sz="2400" dirty="0"/>
              <a:t>in a confined fluid is equal at all points in the fluid, and acts in all directions</a:t>
            </a:r>
            <a:r>
              <a:rPr lang="en-ZA" sz="2400" dirty="0" smtClean="0"/>
              <a:t>.</a:t>
            </a:r>
          </a:p>
          <a:p>
            <a:r>
              <a:rPr lang="en-ZA" sz="2400" dirty="0"/>
              <a:t>Hydraulic fluid is mostly refined oil, and has three main functions in a hydraulic system:</a:t>
            </a:r>
            <a:endParaRPr lang="en-US" sz="2400" dirty="0"/>
          </a:p>
          <a:p>
            <a:pPr lvl="1"/>
            <a:r>
              <a:rPr lang="en-US" sz="2400" dirty="0" smtClean="0"/>
              <a:t>To transmit power</a:t>
            </a:r>
          </a:p>
          <a:p>
            <a:pPr lvl="1"/>
            <a:r>
              <a:rPr lang="en-US" sz="2400" dirty="0" smtClean="0"/>
              <a:t>To lubricate</a:t>
            </a:r>
          </a:p>
          <a:p>
            <a:pPr lvl="1"/>
            <a:r>
              <a:rPr lang="en-US" sz="2400" dirty="0" smtClean="0"/>
              <a:t>To cool the system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35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800" dirty="0"/>
              <a:t>Drives </a:t>
            </a:r>
            <a:r>
              <a:rPr lang="fr-FR" sz="4800" dirty="0" smtClean="0"/>
              <a:t>– </a:t>
            </a:r>
            <a:r>
              <a:rPr lang="fr-FR" sz="4800" dirty="0" err="1" smtClean="0"/>
              <a:t>Hydraulics</a:t>
            </a:r>
            <a:r>
              <a:rPr lang="fr-FR" sz="4800" dirty="0" smtClean="0"/>
              <a:t> (</a:t>
            </a:r>
            <a:r>
              <a:rPr lang="fr-FR" sz="4800" dirty="0" err="1" smtClean="0"/>
              <a:t>cont</a:t>
            </a:r>
            <a:r>
              <a:rPr lang="fr-FR" sz="4800" dirty="0" smtClean="0"/>
              <a:t>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3024336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1900" dirty="0"/>
              <a:t>A simple hydraulic system can operate with the following basic components:</a:t>
            </a:r>
            <a:endParaRPr lang="en-US" sz="1900" dirty="0"/>
          </a:p>
          <a:p>
            <a:pPr lvl="1"/>
            <a:r>
              <a:rPr lang="en-ZA" sz="1900" dirty="0"/>
              <a:t>Reservoir, </a:t>
            </a:r>
            <a:endParaRPr lang="en-US" sz="1900" dirty="0"/>
          </a:p>
          <a:p>
            <a:pPr lvl="1"/>
            <a:r>
              <a:rPr lang="en-ZA" sz="1900" dirty="0"/>
              <a:t>Pump, </a:t>
            </a:r>
            <a:endParaRPr lang="en-US" sz="1900" dirty="0"/>
          </a:p>
          <a:p>
            <a:pPr lvl="1"/>
            <a:r>
              <a:rPr lang="en-ZA" sz="1900" dirty="0"/>
              <a:t>Actuator, </a:t>
            </a:r>
            <a:endParaRPr lang="en-US" sz="1900" dirty="0"/>
          </a:p>
          <a:p>
            <a:pPr lvl="1"/>
            <a:r>
              <a:rPr lang="en-ZA" sz="1900" dirty="0"/>
              <a:t>Pressure relief valve, </a:t>
            </a:r>
            <a:endParaRPr lang="en-US" sz="1900" dirty="0"/>
          </a:p>
          <a:p>
            <a:pPr lvl="1"/>
            <a:r>
              <a:rPr lang="en-ZA" sz="1900" dirty="0"/>
              <a:t>Piping, </a:t>
            </a:r>
            <a:endParaRPr lang="en-US" sz="1900" dirty="0"/>
          </a:p>
          <a:p>
            <a:pPr lvl="1"/>
            <a:r>
              <a:rPr lang="en-ZA" sz="1900" dirty="0"/>
              <a:t>Hydraulic </a:t>
            </a:r>
            <a:r>
              <a:rPr lang="en-ZA" sz="1900" dirty="0" smtClean="0"/>
              <a:t>fluid</a:t>
            </a:r>
          </a:p>
          <a:p>
            <a:r>
              <a:rPr lang="en-ZA" sz="1900" dirty="0"/>
              <a:t>A hydraulic accumulator is a storage chamber in which fluid energy is accumulated and from which it can be withdrawn. </a:t>
            </a:r>
            <a:r>
              <a:rPr lang="en-ZA" sz="1900" dirty="0" smtClean="0"/>
              <a:t> </a:t>
            </a:r>
            <a:endParaRPr lang="en-US" sz="1900" dirty="0" smtClean="0"/>
          </a:p>
        </p:txBody>
      </p:sp>
      <p:pic>
        <p:nvPicPr>
          <p:cNvPr id="5" name="Picture 4" descr="C:\Users\Scientific Roets\Pictures\Spool valve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9658" r="11218" b="22650"/>
          <a:stretch/>
        </p:blipFill>
        <p:spPr bwMode="auto">
          <a:xfrm>
            <a:off x="3419872" y="2348880"/>
            <a:ext cx="5474216" cy="3431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1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 smtClean="0"/>
              <a:t>Drives - Gears</a:t>
            </a:r>
            <a:endParaRPr lang="en-ZA" sz="4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en-US" sz="2400" dirty="0"/>
              <a:t>A gear can be defined as: “a toothed wheel that works with others to alter the relation between the speed of a driving mechanism (such as the engine of a vehicle) and the speed of the driven parts (the wheels).”</a:t>
            </a:r>
          </a:p>
          <a:p>
            <a:pPr lvl="0"/>
            <a:r>
              <a:rPr lang="en-US" sz="2400" dirty="0" smtClean="0"/>
              <a:t>Types </a:t>
            </a:r>
            <a:r>
              <a:rPr lang="en-US" sz="2400" dirty="0"/>
              <a:t>of gears include:</a:t>
            </a:r>
          </a:p>
          <a:p>
            <a:pPr lvl="1"/>
            <a:r>
              <a:rPr lang="en-US" sz="2400" dirty="0" smtClean="0"/>
              <a:t>Spur </a:t>
            </a:r>
            <a:r>
              <a:rPr lang="en-US" sz="2400" dirty="0"/>
              <a:t>gears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Helical 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Double 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Worm </a:t>
            </a:r>
            <a:r>
              <a:rPr lang="en-US" sz="2400" dirty="0"/>
              <a:t>and wheel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Bevel 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Rack </a:t>
            </a:r>
            <a:r>
              <a:rPr lang="en-US" sz="2400" dirty="0"/>
              <a:t>and </a:t>
            </a:r>
            <a:r>
              <a:rPr lang="en-US" sz="2400" dirty="0" smtClean="0"/>
              <a:t>pinion</a:t>
            </a:r>
            <a:endParaRPr lang="en-US" sz="2400" dirty="0"/>
          </a:p>
        </p:txBody>
      </p:sp>
      <p:pic>
        <p:nvPicPr>
          <p:cNvPr id="5" name="Picture 4" descr="C:\Users\Scientific Roets\Pictures\Spur gears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22650" r="34134" b="23718"/>
          <a:stretch/>
        </p:blipFill>
        <p:spPr bwMode="auto">
          <a:xfrm>
            <a:off x="5364088" y="3212976"/>
            <a:ext cx="3122930" cy="3173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24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/>
              <a:t>Drives </a:t>
            </a:r>
            <a:r>
              <a:rPr lang="en-ZA" sz="4800" dirty="0" smtClean="0"/>
              <a:t>– Gears (cont.)</a:t>
            </a:r>
            <a:endParaRPr lang="en-ZA" sz="4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182541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Material Handling Equipment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141168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000" dirty="0"/>
              <a:t>Material handling equipment is all equipment that relates to the movement, storage, control and protection of materials, goods and products throughout the process of manufacturing, distribution, consumption and disposal. </a:t>
            </a:r>
            <a:endParaRPr lang="en-ZA" sz="2000" dirty="0" smtClean="0"/>
          </a:p>
          <a:p>
            <a:r>
              <a:rPr lang="en-ZA" sz="2000" dirty="0" smtClean="0"/>
              <a:t>Material </a:t>
            </a:r>
            <a:r>
              <a:rPr lang="en-ZA" sz="2000" dirty="0"/>
              <a:t>handling equipment is used </a:t>
            </a:r>
            <a:r>
              <a:rPr lang="en-ZA" sz="2000" dirty="0" smtClean="0"/>
              <a:t>to:</a:t>
            </a:r>
          </a:p>
          <a:p>
            <a:pPr lvl="1"/>
            <a:r>
              <a:rPr lang="en-ZA" sz="2000" dirty="0" smtClean="0"/>
              <a:t> </a:t>
            </a:r>
            <a:r>
              <a:rPr lang="en-ZA" sz="2000" dirty="0"/>
              <a:t>increase throughput, </a:t>
            </a:r>
            <a:endParaRPr lang="en-ZA" sz="2000" dirty="0" smtClean="0"/>
          </a:p>
          <a:p>
            <a:pPr lvl="1"/>
            <a:r>
              <a:rPr lang="en-ZA" sz="2000" dirty="0" smtClean="0"/>
              <a:t>control </a:t>
            </a:r>
            <a:r>
              <a:rPr lang="en-ZA" sz="2000" dirty="0"/>
              <a:t>costs, and </a:t>
            </a:r>
            <a:endParaRPr lang="en-ZA" sz="2000" dirty="0" smtClean="0"/>
          </a:p>
          <a:p>
            <a:pPr lvl="1"/>
            <a:r>
              <a:rPr lang="en-ZA" sz="2000" dirty="0" smtClean="0"/>
              <a:t>maximize productivity</a:t>
            </a:r>
          </a:p>
          <a:p>
            <a:r>
              <a:rPr lang="en-ZA" sz="2000" dirty="0" smtClean="0"/>
              <a:t>Types of Material Handling Equipment includes:</a:t>
            </a:r>
          </a:p>
          <a:p>
            <a:pPr lvl="1"/>
            <a:r>
              <a:rPr lang="en-ZA" sz="2000" dirty="0" smtClean="0"/>
              <a:t>Actuators – converts energy into torque</a:t>
            </a:r>
          </a:p>
          <a:p>
            <a:pPr lvl="1"/>
            <a:r>
              <a:rPr lang="en-ZA" sz="2000" dirty="0" smtClean="0"/>
              <a:t>Elevators</a:t>
            </a:r>
          </a:p>
          <a:p>
            <a:pPr lvl="1"/>
            <a:r>
              <a:rPr lang="en-ZA" sz="2000" dirty="0" smtClean="0"/>
              <a:t>Conveyors (Slat or rake type)</a:t>
            </a:r>
          </a:p>
          <a:p>
            <a:endParaRPr lang="en-US" sz="2000" dirty="0">
              <a:effectLst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74035" cy="266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 result for wooden slats conveyo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96" y="4437112"/>
            <a:ext cx="2986529" cy="217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87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/>
              <a:t>Drives </a:t>
            </a:r>
            <a:r>
              <a:rPr lang="en-ZA" sz="4800" dirty="0" smtClean="0"/>
              <a:t>– Gears (cont.)</a:t>
            </a:r>
            <a:endParaRPr lang="en-ZA" sz="4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938591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8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5400" dirty="0"/>
              <a:t>Drives – Gears </a:t>
            </a:r>
            <a:r>
              <a:rPr lang="en-ZA" sz="5400" dirty="0" smtClean="0"/>
              <a:t>Drives</a:t>
            </a:r>
            <a:endParaRPr lang="en-ZA" sz="5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99638"/>
              </p:ext>
            </p:extLst>
          </p:nvPr>
        </p:nvGraphicFramePr>
        <p:xfrm>
          <a:off x="457200" y="1600200"/>
          <a:ext cx="821925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9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5400" dirty="0" smtClean="0"/>
              <a:t>Drives - Clutches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ZA" sz="2400" dirty="0"/>
              <a:t>A clutch is a device that allows two components to be engaged or disengaged, whilst one or both of the components is in motion.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ZA" sz="2400" dirty="0"/>
              <a:t>When a rotating shaft is connected to a stationary shaft, a clutch must be fitted to turn the stationary shaft and give the option of engaging and disengaging drive power when required.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ZA" sz="2400" dirty="0"/>
              <a:t>Clutches as used in motors connected to gearboxes and in assemblies where a driving shaft is connected to a driven shaft. </a:t>
            </a:r>
            <a:endParaRPr lang="en-ZA" sz="2400" dirty="0" smtClean="0"/>
          </a:p>
          <a:p>
            <a:pPr>
              <a:spcBef>
                <a:spcPts val="0"/>
              </a:spcBef>
            </a:pPr>
            <a:r>
              <a:rPr lang="en-ZA" sz="2400" dirty="0" smtClean="0"/>
              <a:t>Types include:</a:t>
            </a:r>
          </a:p>
          <a:p>
            <a:pPr lvl="1">
              <a:spcBef>
                <a:spcPts val="0"/>
              </a:spcBef>
            </a:pPr>
            <a:r>
              <a:rPr lang="en-ZA" sz="2400" dirty="0" smtClean="0"/>
              <a:t>Positive</a:t>
            </a:r>
          </a:p>
          <a:p>
            <a:pPr lvl="1">
              <a:spcBef>
                <a:spcPts val="0"/>
              </a:spcBef>
            </a:pPr>
            <a:r>
              <a:rPr lang="en-ZA" sz="2400" dirty="0" smtClean="0"/>
              <a:t>Friction</a:t>
            </a:r>
          </a:p>
          <a:p>
            <a:pPr lvl="1">
              <a:spcBef>
                <a:spcPts val="0"/>
              </a:spcBef>
            </a:pPr>
            <a:r>
              <a:rPr lang="en-ZA" sz="2400" dirty="0" smtClean="0"/>
              <a:t>Centrifugal</a:t>
            </a:r>
          </a:p>
          <a:p>
            <a:pPr lvl="1">
              <a:spcBef>
                <a:spcPts val="0"/>
              </a:spcBef>
            </a:pPr>
            <a:r>
              <a:rPr lang="en-ZA" sz="2400" dirty="0" smtClean="0"/>
              <a:t>Hydraulic</a:t>
            </a:r>
          </a:p>
        </p:txBody>
      </p:sp>
    </p:spTree>
    <p:extLst>
      <p:ext uri="{BB962C8B-B14F-4D97-AF65-F5344CB8AC3E}">
        <p14:creationId xmlns:p14="http://schemas.microsoft.com/office/powerpoint/2010/main" val="27329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5400" dirty="0" smtClean="0"/>
              <a:t>Drives – Clutches (cont.)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300" dirty="0" smtClean="0"/>
              <a:t>Function is to transmit torque from a power source (prime mover) directly or via machine parts to the working machine and to provide the possibility to interrupt the transmitted torque.</a:t>
            </a:r>
            <a:endParaRPr lang="en-US" sz="2300" dirty="0" smtClean="0"/>
          </a:p>
          <a:p>
            <a:r>
              <a:rPr lang="en-ZA" sz="2300" dirty="0" smtClean="0"/>
              <a:t>I.e. Transmit motion from the driving to the driven member by the friction between the engaging surfaces</a:t>
            </a:r>
          </a:p>
          <a:p>
            <a:r>
              <a:rPr lang="en-ZA" sz="2300" dirty="0" smtClean="0"/>
              <a:t>Are built in many different designs</a:t>
            </a:r>
          </a:p>
          <a:p>
            <a:r>
              <a:rPr lang="en-ZA" sz="2300" dirty="0"/>
              <a:t>D</a:t>
            </a:r>
            <a:r>
              <a:rPr lang="en-ZA" sz="2300" dirty="0" smtClean="0"/>
              <a:t>riving and driven members of friction clutches are held in engagement by means of spring pressure, although pneumatic pressure, hydraulic pressure and electromagnets may be employed.</a:t>
            </a:r>
            <a:endParaRPr lang="en-US" sz="2300" dirty="0"/>
          </a:p>
        </p:txBody>
      </p:sp>
      <p:sp>
        <p:nvSpPr>
          <p:cNvPr id="2" name="TextBox 1"/>
          <p:cNvSpPr txBox="1"/>
          <p:nvPr/>
        </p:nvSpPr>
        <p:spPr>
          <a:xfrm>
            <a:off x="7092280" y="2492896"/>
            <a:ext cx="18002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b="1" dirty="0"/>
              <a:t>Definition:</a:t>
            </a:r>
            <a:r>
              <a:rPr lang="en-ZA" dirty="0"/>
              <a:t> </a:t>
            </a:r>
            <a:endParaRPr lang="en-US" dirty="0"/>
          </a:p>
          <a:p>
            <a:r>
              <a:rPr lang="en-ZA" dirty="0"/>
              <a:t>Torque is any force that causes or tends to cause rotation. </a:t>
            </a:r>
            <a:endParaRPr lang="en-US" dirty="0"/>
          </a:p>
          <a:p>
            <a:r>
              <a:rPr lang="en-ZA" dirty="0"/>
              <a:t>It is the ability of a shaft to cause rotation.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5400" dirty="0" smtClean="0"/>
              <a:t>Clutches – Positive-type</a:t>
            </a:r>
            <a:endParaRPr lang="en-ZA" sz="54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04342"/>
              </p:ext>
            </p:extLst>
          </p:nvPr>
        </p:nvGraphicFramePr>
        <p:xfrm>
          <a:off x="457200" y="1600200"/>
          <a:ext cx="829126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7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5400" dirty="0" smtClean="0"/>
              <a:t>Clutches – Friction-type</a:t>
            </a:r>
            <a:endParaRPr lang="en-ZA" sz="5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664875"/>
              </p:ext>
            </p:extLst>
          </p:nvPr>
        </p:nvGraphicFramePr>
        <p:xfrm>
          <a:off x="457200" y="1600200"/>
          <a:ext cx="829126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7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5400" dirty="0" smtClean="0"/>
              <a:t>Clutches – Centrifugal</a:t>
            </a:r>
            <a:endParaRPr lang="en-ZA" sz="5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575929"/>
              </p:ext>
            </p:extLst>
          </p:nvPr>
        </p:nvGraphicFramePr>
        <p:xfrm>
          <a:off x="457200" y="1600200"/>
          <a:ext cx="829126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000" dirty="0" smtClean="0"/>
              <a:t>Clutches – Fluid Coupling or Flywheel</a:t>
            </a:r>
            <a:endParaRPr lang="en-ZA" sz="4000" dirty="0"/>
          </a:p>
        </p:txBody>
      </p:sp>
      <p:pic>
        <p:nvPicPr>
          <p:cNvPr id="5" name="Picture 4" descr="C:\Users\Scientific Roets\Pictures\Fluid flywheel 1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24787" r="16025" b="29059"/>
          <a:stretch/>
        </p:blipFill>
        <p:spPr bwMode="auto">
          <a:xfrm>
            <a:off x="899592" y="1916832"/>
            <a:ext cx="7416824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7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5400" dirty="0" smtClean="0"/>
              <a:t>Means of operation</a:t>
            </a:r>
            <a:r>
              <a:rPr lang="en-ZA" sz="5400" dirty="0" smtClean="0"/>
              <a:t> – Clutches</a:t>
            </a:r>
            <a:endParaRPr lang="en-ZA" sz="5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55384"/>
              </p:ext>
            </p:extLst>
          </p:nvPr>
        </p:nvGraphicFramePr>
        <p:xfrm>
          <a:off x="323528" y="1600200"/>
          <a:ext cx="849694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1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3800" dirty="0" smtClean="0"/>
              <a:t>Further equipment found in Sugar Mills</a:t>
            </a:r>
            <a:endParaRPr lang="en-ZA" sz="3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888232"/>
            <a:ext cx="3168352" cy="4421088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500" dirty="0" smtClean="0"/>
              <a:t>Scales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Fans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Compressors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Pumps</a:t>
            </a:r>
          </a:p>
          <a:p>
            <a:pPr lvl="1">
              <a:spcBef>
                <a:spcPts val="0"/>
              </a:spcBef>
            </a:pPr>
            <a:r>
              <a:rPr lang="en-US" sz="3500" dirty="0" smtClean="0"/>
              <a:t>Vacuum pumps</a:t>
            </a:r>
          </a:p>
          <a:p>
            <a:pPr lvl="1">
              <a:spcBef>
                <a:spcPts val="0"/>
              </a:spcBef>
            </a:pPr>
            <a:r>
              <a:rPr lang="en-US" sz="3500" dirty="0" smtClean="0"/>
              <a:t>Water pumps</a:t>
            </a:r>
            <a:endParaRPr lang="en-ZA" sz="3500" dirty="0" smtClean="0"/>
          </a:p>
        </p:txBody>
      </p:sp>
      <p:pic>
        <p:nvPicPr>
          <p:cNvPr id="5" name="Picture 4" descr="Image result for industrial fan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6" b="14295"/>
          <a:stretch/>
        </p:blipFill>
        <p:spPr bwMode="auto">
          <a:xfrm>
            <a:off x="3851920" y="2852936"/>
            <a:ext cx="5094233" cy="2454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58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Pumping Systems - Pipes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dirty="0" smtClean="0"/>
              <a:t>Pipes transfer liquids or gases from one point to another, often with the help of pumps</a:t>
            </a:r>
          </a:p>
          <a:p>
            <a:r>
              <a:rPr lang="en-US" dirty="0" smtClean="0"/>
              <a:t>Different types of materials are used in the manufacture of pipes – In milling it will be </a:t>
            </a:r>
            <a:r>
              <a:rPr lang="en-US" dirty="0" err="1" smtClean="0"/>
              <a:t>galvanised</a:t>
            </a:r>
            <a:r>
              <a:rPr lang="en-US" dirty="0" smtClean="0"/>
              <a:t> or black piping</a:t>
            </a:r>
          </a:p>
          <a:p>
            <a:r>
              <a:rPr lang="en-US" dirty="0" smtClean="0"/>
              <a:t>Pipes are sized according to their inside diameter and wall thickness</a:t>
            </a:r>
          </a:p>
          <a:p>
            <a:r>
              <a:rPr lang="en-US" dirty="0" smtClean="0"/>
              <a:t>Tubing is sized according to its outside diameter or its inside diameter</a:t>
            </a:r>
          </a:p>
        </p:txBody>
      </p:sp>
    </p:spTree>
    <p:extLst>
      <p:ext uri="{BB962C8B-B14F-4D97-AF65-F5344CB8AC3E}">
        <p14:creationId xmlns:p14="http://schemas.microsoft.com/office/powerpoint/2010/main" val="17780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/>
              <a:t>Pumping Systems </a:t>
            </a:r>
            <a:r>
              <a:rPr lang="en-ZA" sz="4800" dirty="0" smtClean="0"/>
              <a:t>– Pipes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Pipes have to be clamped in order to carry out threading or cutting – chain vices are used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When threading pipe the thread must match that of the fittings or the joint will leak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There are two methods of cutting pipes – pipe cutter or hacksaw</a:t>
            </a:r>
          </a:p>
          <a:p>
            <a:pPr>
              <a:spcBef>
                <a:spcPts val="0"/>
              </a:spcBef>
            </a:pPr>
            <a:endParaRPr lang="en-ZA" sz="27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3575" r="20726" b="7853"/>
          <a:stretch/>
        </p:blipFill>
        <p:spPr bwMode="auto">
          <a:xfrm>
            <a:off x="6372200" y="2206171"/>
            <a:ext cx="2467430" cy="3599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3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400" dirty="0"/>
              <a:t>Pumping Systems – Pipes (cont.)</a:t>
            </a:r>
            <a:endParaRPr lang="en-ZA" sz="4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GB" sz="2800" dirty="0"/>
              <a:t>The most common fittings used with galvanised piping are malleable cast iron pipe fittings. </a:t>
            </a:r>
            <a:endParaRPr lang="en-GB" sz="2800" dirty="0" smtClean="0"/>
          </a:p>
          <a:p>
            <a:r>
              <a:rPr lang="en-GB" sz="2800" dirty="0" smtClean="0"/>
              <a:t>These </a:t>
            </a:r>
            <a:r>
              <a:rPr lang="en-GB" sz="2800" dirty="0"/>
              <a:t>fittings are used for water, oil, gas, steam or air services. </a:t>
            </a:r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maximum working pressures allowed are 140kPa for oil, gas, steam or air. </a:t>
            </a:r>
            <a:endParaRPr lang="en-GB" sz="2800" dirty="0" smtClean="0"/>
          </a:p>
          <a:p>
            <a:r>
              <a:rPr lang="en-GB" sz="2800" dirty="0" smtClean="0"/>
              <a:t>However</a:t>
            </a:r>
            <a:r>
              <a:rPr lang="en-GB" sz="2800" dirty="0"/>
              <a:t>, the fittings have a high factor of safety over the specified working pressures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For </a:t>
            </a:r>
            <a:r>
              <a:rPr lang="en-GB" sz="2800" dirty="0" smtClean="0"/>
              <a:t>higher </a:t>
            </a:r>
            <a:r>
              <a:rPr lang="en-GB" sz="2800" dirty="0"/>
              <a:t>pressure installations, steel fittings </a:t>
            </a:r>
            <a:r>
              <a:rPr lang="en-GB" sz="2800" dirty="0" smtClean="0"/>
              <a:t>and </a:t>
            </a:r>
            <a:r>
              <a:rPr lang="en-GB" sz="2800" dirty="0"/>
              <a:t>wrought steel fittings </a:t>
            </a:r>
            <a:r>
              <a:rPr lang="en-GB" sz="2800" dirty="0" smtClean="0"/>
              <a:t>are used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58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Pumping Systems – Pipes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Pipe fittings include:</a:t>
            </a:r>
          </a:p>
          <a:p>
            <a:pPr lvl="0"/>
            <a:r>
              <a:rPr lang="en-US" sz="2800" dirty="0" smtClean="0"/>
              <a:t>Bends</a:t>
            </a:r>
            <a:endParaRPr lang="en-US" sz="2800" dirty="0"/>
          </a:p>
          <a:p>
            <a:pPr lvl="0"/>
            <a:r>
              <a:rPr lang="en-ZA" sz="2800" dirty="0"/>
              <a:t>Springs</a:t>
            </a:r>
            <a:endParaRPr lang="en-US" sz="2800" dirty="0"/>
          </a:p>
          <a:p>
            <a:pPr lvl="0"/>
            <a:r>
              <a:rPr lang="en-ZA" sz="2800" dirty="0"/>
              <a:t>Elbows</a:t>
            </a:r>
            <a:endParaRPr lang="en-US" sz="2800" dirty="0"/>
          </a:p>
          <a:p>
            <a:pPr lvl="0"/>
            <a:r>
              <a:rPr lang="en-ZA" sz="2800" dirty="0"/>
              <a:t>T-pieces and Crosses</a:t>
            </a:r>
            <a:endParaRPr lang="en-US" sz="2800" dirty="0"/>
          </a:p>
          <a:p>
            <a:pPr lvl="0"/>
            <a:r>
              <a:rPr lang="en-ZA" sz="2800" dirty="0"/>
              <a:t>Reducing elbows</a:t>
            </a:r>
            <a:endParaRPr lang="en-US" sz="2800" dirty="0"/>
          </a:p>
          <a:p>
            <a:pPr lvl="0"/>
            <a:r>
              <a:rPr lang="en-ZA" sz="2800" dirty="0"/>
              <a:t>Sockets</a:t>
            </a:r>
            <a:endParaRPr lang="en-US" sz="2800" dirty="0"/>
          </a:p>
          <a:p>
            <a:pPr lvl="0"/>
            <a:r>
              <a:rPr lang="en-ZA" sz="2800" dirty="0"/>
              <a:t>Hexagon nipples</a:t>
            </a:r>
            <a:endParaRPr lang="en-US" sz="2800" dirty="0"/>
          </a:p>
          <a:p>
            <a:pPr lvl="0"/>
            <a:r>
              <a:rPr lang="en-ZA" sz="2800" dirty="0" smtClean="0"/>
              <a:t>Unions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6016" y="1628800"/>
            <a:ext cx="3898776" cy="49971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 smtClean="0"/>
              <a:t>Reducing bushes</a:t>
            </a:r>
            <a:endParaRPr lang="en-US" sz="2800" dirty="0" smtClean="0"/>
          </a:p>
          <a:p>
            <a:r>
              <a:rPr lang="en-ZA" sz="2800" dirty="0" smtClean="0"/>
              <a:t>Holder bats</a:t>
            </a:r>
            <a:endParaRPr lang="en-US" sz="2800" dirty="0" smtClean="0"/>
          </a:p>
          <a:p>
            <a:r>
              <a:rPr lang="en-ZA" sz="2800" dirty="0" smtClean="0"/>
              <a:t>Caps</a:t>
            </a:r>
            <a:endParaRPr lang="en-US" sz="2800" dirty="0" smtClean="0"/>
          </a:p>
          <a:p>
            <a:r>
              <a:rPr lang="en-ZA" sz="2800" dirty="0" smtClean="0"/>
              <a:t>Plugs</a:t>
            </a:r>
            <a:endParaRPr lang="en-US" sz="2800" dirty="0" smtClean="0"/>
          </a:p>
          <a:p>
            <a:r>
              <a:rPr lang="en-ZA" sz="2800" dirty="0" smtClean="0"/>
              <a:t>Johnson couplings</a:t>
            </a:r>
            <a:endParaRPr lang="en-US" sz="2800" dirty="0" smtClean="0"/>
          </a:p>
          <a:p>
            <a:r>
              <a:rPr lang="en-ZA" sz="2800" dirty="0" err="1" smtClean="0"/>
              <a:t>Backnut</a:t>
            </a:r>
            <a:endParaRPr lang="en-US" sz="2800" dirty="0" smtClean="0"/>
          </a:p>
          <a:p>
            <a:r>
              <a:rPr lang="en-ZA" sz="2800" dirty="0" smtClean="0"/>
              <a:t>Saddles and Clamps</a:t>
            </a:r>
            <a:endParaRPr lang="en-US" sz="2800" dirty="0" smtClean="0"/>
          </a:p>
          <a:p>
            <a:r>
              <a:rPr lang="en-ZA" sz="2800" dirty="0" smtClean="0"/>
              <a:t>Swage Fitting</a:t>
            </a:r>
            <a:endParaRPr lang="en-US" sz="2800" dirty="0" smtClean="0"/>
          </a:p>
          <a:p>
            <a:r>
              <a:rPr lang="en-ZA" sz="2800" dirty="0" err="1" smtClean="0"/>
              <a:t>Stoptap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2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Pumping Systems – Pipes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/>
              <a:t>The </a:t>
            </a:r>
            <a:r>
              <a:rPr lang="en-GB" sz="2000" dirty="0"/>
              <a:t>joints and connections of a piping installation must be sealed to prevent leaking. </a:t>
            </a: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sz="2000" dirty="0" smtClean="0"/>
              <a:t>There </a:t>
            </a:r>
            <a:r>
              <a:rPr lang="en-GB" sz="2000" dirty="0"/>
              <a:t>are two types of material used to seal piping connections</a:t>
            </a:r>
            <a:r>
              <a:rPr lang="en-GB" sz="2000" dirty="0" smtClean="0"/>
              <a:t>,: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PTFE </a:t>
            </a:r>
            <a:r>
              <a:rPr lang="en-GB" sz="2000" dirty="0"/>
              <a:t>tape </a:t>
            </a:r>
            <a:endParaRPr lang="en-GB" sz="2000" dirty="0"/>
          </a:p>
          <a:p>
            <a:pPr lvl="2">
              <a:spcBef>
                <a:spcPts val="0"/>
              </a:spcBef>
            </a:pPr>
            <a:r>
              <a:rPr lang="en-GB" sz="2000" dirty="0" smtClean="0"/>
              <a:t>PTFE </a:t>
            </a:r>
            <a:r>
              <a:rPr lang="en-GB" sz="2000" dirty="0"/>
              <a:t>tape is white thermoplastic material with a waxy texture in the form of a roll of tape. </a:t>
            </a:r>
            <a:endParaRPr lang="en-GB" sz="2000" dirty="0" smtClean="0"/>
          </a:p>
          <a:p>
            <a:pPr lvl="2">
              <a:spcBef>
                <a:spcPts val="0"/>
              </a:spcBef>
            </a:pPr>
            <a:r>
              <a:rPr lang="en-GB" sz="2000" dirty="0" smtClean="0"/>
              <a:t>PTFE </a:t>
            </a:r>
            <a:r>
              <a:rPr lang="en-GB" sz="2000" dirty="0"/>
              <a:t>is an abbreviation for </a:t>
            </a:r>
            <a:r>
              <a:rPr lang="en-GB" sz="2000" dirty="0" err="1"/>
              <a:t>polytetrafluoro</a:t>
            </a:r>
            <a:r>
              <a:rPr lang="en-GB" sz="2000" dirty="0"/>
              <a:t>-ethylene. </a:t>
            </a:r>
            <a:endParaRPr lang="en-GB" sz="2000" dirty="0" smtClean="0"/>
          </a:p>
          <a:p>
            <a:pPr lvl="2">
              <a:spcBef>
                <a:spcPts val="0"/>
              </a:spcBef>
            </a:pPr>
            <a:r>
              <a:rPr lang="en-GB" sz="2000" dirty="0" smtClean="0"/>
              <a:t>It </a:t>
            </a:r>
            <a:r>
              <a:rPr lang="en-GB" sz="2000" dirty="0"/>
              <a:t>is non-flammable and resists chemical reaction. </a:t>
            </a:r>
            <a:endParaRPr lang="en-GB" sz="2000" dirty="0" smtClean="0"/>
          </a:p>
          <a:p>
            <a:pPr lvl="2">
              <a:spcBef>
                <a:spcPts val="0"/>
              </a:spcBef>
            </a:pPr>
            <a:r>
              <a:rPr lang="en-GB" sz="2000" dirty="0" smtClean="0"/>
              <a:t>It </a:t>
            </a:r>
            <a:r>
              <a:rPr lang="en-GB" sz="2000" dirty="0"/>
              <a:t>has an electrical resistance and a low co-efficient of friction</a:t>
            </a:r>
            <a:r>
              <a:rPr lang="en-GB" sz="2000" dirty="0" smtClean="0"/>
              <a:t>.</a:t>
            </a:r>
            <a:endParaRPr lang="en-US" sz="2000" dirty="0"/>
          </a:p>
          <a:p>
            <a:pPr lvl="2">
              <a:spcBef>
                <a:spcPts val="0"/>
              </a:spcBef>
            </a:pPr>
            <a:r>
              <a:rPr lang="en-GB" sz="2000" dirty="0" smtClean="0"/>
              <a:t>Used </a:t>
            </a:r>
            <a:r>
              <a:rPr lang="en-GB" sz="2000" dirty="0"/>
              <a:t>on branch joints</a:t>
            </a:r>
            <a:endParaRPr lang="en-GB" sz="2000" dirty="0" smtClean="0"/>
          </a:p>
          <a:p>
            <a:pPr lvl="1">
              <a:spcBef>
                <a:spcPts val="0"/>
              </a:spcBef>
            </a:pPr>
            <a:r>
              <a:rPr lang="en-GB" sz="2000" dirty="0" smtClean="0"/>
              <a:t>Hemp rope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</a:t>
            </a:r>
            <a:r>
              <a:rPr lang="en-GB" sz="2000" dirty="0" smtClean="0"/>
              <a:t> </a:t>
            </a:r>
            <a:r>
              <a:rPr lang="en-GB" sz="2000" dirty="0"/>
              <a:t>natural product taken from the fibre of a plant, used to make canvas and </a:t>
            </a:r>
            <a:r>
              <a:rPr lang="en-GB" sz="2000" dirty="0" smtClean="0"/>
              <a:t>rope.</a:t>
            </a:r>
          </a:p>
          <a:p>
            <a:pPr lvl="2">
              <a:spcBef>
                <a:spcPts val="0"/>
              </a:spcBef>
            </a:pPr>
            <a:r>
              <a:rPr lang="en-GB" sz="2000" dirty="0" smtClean="0"/>
              <a:t>Used </a:t>
            </a:r>
            <a:r>
              <a:rPr lang="en-GB" sz="2000" dirty="0"/>
              <a:t>on any other </a:t>
            </a:r>
            <a:r>
              <a:rPr lang="en-GB" sz="2000" dirty="0" smtClean="0"/>
              <a:t>joints than branch joints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These </a:t>
            </a:r>
            <a:r>
              <a:rPr lang="en-GB" sz="2000" dirty="0"/>
              <a:t>products are wound around the thread of the pipe, onto which a fitting is to be screwed</a:t>
            </a:r>
            <a:r>
              <a:rPr lang="en-GB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5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Pumping Systems – Pipes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Factories and plants colour code pipes according to </a:t>
            </a:r>
            <a:r>
              <a:rPr lang="en-GB" u="sng" dirty="0"/>
              <a:t>the substance flowing through </a:t>
            </a:r>
            <a:r>
              <a:rPr lang="en-GB" u="sng" dirty="0" smtClean="0"/>
              <a:t>them</a:t>
            </a:r>
            <a:r>
              <a:rPr lang="en-GB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This </a:t>
            </a:r>
            <a:r>
              <a:rPr lang="en-GB" dirty="0"/>
              <a:t>is a safety </a:t>
            </a:r>
            <a:r>
              <a:rPr lang="en-GB" dirty="0" smtClean="0"/>
              <a:t>precaution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It </a:t>
            </a:r>
            <a:r>
              <a:rPr lang="en-GB" dirty="0"/>
              <a:t>helps the maintenance staff to identify them </a:t>
            </a:r>
            <a:r>
              <a:rPr lang="en-GB" dirty="0" smtClean="0"/>
              <a:t>easily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36559" cy="508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4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Pumping Systems – Pipes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34129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GB" sz="1800" dirty="0"/>
              <a:t>Pipes are lagged or jacketed to prevent the loss of heat or the effect of temperature or oxidation. </a:t>
            </a:r>
            <a:endParaRPr lang="en-GB" sz="1800" dirty="0" smtClean="0"/>
          </a:p>
          <a:p>
            <a:r>
              <a:rPr lang="en-GB" sz="1800" dirty="0" smtClean="0"/>
              <a:t>If </a:t>
            </a:r>
            <a:r>
              <a:rPr lang="en-GB" sz="1800" dirty="0"/>
              <a:t>a pipe is lagged, the colour still applies and must be retained if the lagging is removed.</a:t>
            </a:r>
            <a:endParaRPr lang="en-US" sz="1800" dirty="0"/>
          </a:p>
          <a:p>
            <a:r>
              <a:rPr lang="en-GB" sz="1800" dirty="0"/>
              <a:t>Different materials are used to make pipe lagging, and the type depends on the application.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lagging may be needed </a:t>
            </a:r>
            <a:r>
              <a:rPr lang="en-GB" sz="1800" dirty="0" smtClean="0"/>
              <a:t>to:</a:t>
            </a:r>
          </a:p>
          <a:p>
            <a:pPr lvl="1"/>
            <a:r>
              <a:rPr lang="en-GB" sz="1800" dirty="0" smtClean="0"/>
              <a:t>Insulate </a:t>
            </a:r>
            <a:r>
              <a:rPr lang="en-GB" sz="1800" dirty="0"/>
              <a:t>at very high or very low temperatures, </a:t>
            </a:r>
            <a:endParaRPr lang="en-GB" sz="1800" dirty="0" smtClean="0"/>
          </a:p>
          <a:p>
            <a:pPr lvl="1"/>
            <a:r>
              <a:rPr lang="en-GB" sz="1800" dirty="0" smtClean="0"/>
              <a:t>Resist </a:t>
            </a:r>
            <a:r>
              <a:rPr lang="en-GB" sz="1800" dirty="0"/>
              <a:t>acids, fire, water or wear.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material used is also dependant on the size of pipes and the space between them.</a:t>
            </a:r>
            <a:endParaRPr lang="en-US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10795" r="19601" b="18245"/>
          <a:stretch/>
        </p:blipFill>
        <p:spPr bwMode="auto">
          <a:xfrm>
            <a:off x="2843808" y="5132288"/>
            <a:ext cx="4368800" cy="1609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1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26B668B718347920F86058F4B285C" ma:contentTypeVersion="0" ma:contentTypeDescription="Create a new document." ma:contentTypeScope="" ma:versionID="aefd994ead310ccc8b23e01ca6324e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3D7DDF-786A-4D17-BD95-1441332226BE}"/>
</file>

<file path=customXml/itemProps2.xml><?xml version="1.0" encoding="utf-8"?>
<ds:datastoreItem xmlns:ds="http://schemas.openxmlformats.org/officeDocument/2006/customXml" ds:itemID="{4391C0BD-EB0D-4056-84F0-4ED22AAF385C}"/>
</file>

<file path=customXml/itemProps3.xml><?xml version="1.0" encoding="utf-8"?>
<ds:datastoreItem xmlns:ds="http://schemas.openxmlformats.org/officeDocument/2006/customXml" ds:itemID="{E5A4110D-7274-485F-9293-97C87570AC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1476</Words>
  <Application>Microsoft Office PowerPoint</Application>
  <PresentationFormat>On-screen Show (4:3)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Material Handling Equipment</vt:lpstr>
      <vt:lpstr>Pumping Systems - Pipes</vt:lpstr>
      <vt:lpstr>Pumping Systems – Pipes (cont.)</vt:lpstr>
      <vt:lpstr>Pumping Systems – Pipes (cont.)</vt:lpstr>
      <vt:lpstr>Pumping Systems – Pipes (cont.)</vt:lpstr>
      <vt:lpstr>Pumping Systems – Pipes (cont.)</vt:lpstr>
      <vt:lpstr>Pumping Systems – Pipes (cont.)</vt:lpstr>
      <vt:lpstr>Pumping Systems – Pipes (cont.)</vt:lpstr>
      <vt:lpstr>Pumping Systems – Valves</vt:lpstr>
      <vt:lpstr>Pumping Systems – Valves (cont.)</vt:lpstr>
      <vt:lpstr>Pumping Systems – Valves (cont.)</vt:lpstr>
      <vt:lpstr>Pumping Systems – Valves (cont.)</vt:lpstr>
      <vt:lpstr>Pumping Systems – Cleaning and Repair</vt:lpstr>
      <vt:lpstr>Drives – Motors and Turbines</vt:lpstr>
      <vt:lpstr>Drives - Hydraulics</vt:lpstr>
      <vt:lpstr>Drives – Hydraulics (cont.)</vt:lpstr>
      <vt:lpstr>Drives - Gears</vt:lpstr>
      <vt:lpstr>Drives – Gears (cont.)</vt:lpstr>
      <vt:lpstr>Drives – Gears (cont.)</vt:lpstr>
      <vt:lpstr>Drives – Gears Drives</vt:lpstr>
      <vt:lpstr>Drives - Clutches</vt:lpstr>
      <vt:lpstr>Drives – Clutches (cont.)</vt:lpstr>
      <vt:lpstr>Clutches – Positive-type</vt:lpstr>
      <vt:lpstr>Clutches – Friction-type</vt:lpstr>
      <vt:lpstr>Clutches – Centrifugal</vt:lpstr>
      <vt:lpstr>Clutches – Fluid Coupling or Flywheel</vt:lpstr>
      <vt:lpstr>Means of operation – Clutches</vt:lpstr>
      <vt:lpstr>Further equipment found in Sugar Mills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Merida Roets</dc:creator>
  <cp:lastModifiedBy>User</cp:lastModifiedBy>
  <cp:revision>279</cp:revision>
  <dcterms:created xsi:type="dcterms:W3CDTF">2016-11-15T07:03:29Z</dcterms:created>
  <dcterms:modified xsi:type="dcterms:W3CDTF">2019-08-28T13:13:28Z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0x010100B6326B668B718347920F86058F4B285C</vt:lpwstr>
  </property>
</Properties>
</file>