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diagrams/drawing1.xml" ContentType="application/vnd.ms-office.drawingml.diagramDrawing+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415" r:id="rId3"/>
    <p:sldId id="436" r:id="rId4"/>
    <p:sldId id="416" r:id="rId5"/>
    <p:sldId id="414" r:id="rId6"/>
    <p:sldId id="449" r:id="rId7"/>
    <p:sldId id="386" r:id="rId8"/>
    <p:sldId id="444" r:id="rId9"/>
    <p:sldId id="387" r:id="rId10"/>
    <p:sldId id="389" r:id="rId11"/>
    <p:sldId id="450" r:id="rId12"/>
    <p:sldId id="451" r:id="rId13"/>
    <p:sldId id="452" r:id="rId14"/>
    <p:sldId id="453" r:id="rId15"/>
    <p:sldId id="393" r:id="rId16"/>
    <p:sldId id="446" r:id="rId17"/>
    <p:sldId id="454" r:id="rId18"/>
    <p:sldId id="456" r:id="rId19"/>
    <p:sldId id="457" r:id="rId20"/>
    <p:sldId id="458" r:id="rId21"/>
    <p:sldId id="445" r:id="rId22"/>
    <p:sldId id="447" r:id="rId23"/>
    <p:sldId id="460" r:id="rId24"/>
    <p:sldId id="459" r:id="rId25"/>
    <p:sldId id="461" r:id="rId26"/>
    <p:sldId id="462" r:id="rId27"/>
    <p:sldId id="448" r:id="rId28"/>
    <p:sldId id="463" r:id="rId29"/>
    <p:sldId id="464" r:id="rId30"/>
    <p:sldId id="465" r:id="rId31"/>
    <p:sldId id="466" r:id="rId32"/>
    <p:sldId id="467" r:id="rId33"/>
    <p:sldId id="46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5" autoAdjust="0"/>
    <p:restoredTop sz="94582" autoAdjust="0"/>
  </p:normalViewPr>
  <p:slideViewPr>
    <p:cSldViewPr>
      <p:cViewPr>
        <p:scale>
          <a:sx n="66" d="100"/>
          <a:sy n="66" d="100"/>
        </p:scale>
        <p:origin x="-9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469D6-1E1D-4D0A-8415-30371B1FA276}" type="doc">
      <dgm:prSet loTypeId="urn:microsoft.com/office/officeart/2005/8/layout/radial1" loCatId="cycle" qsTypeId="urn:microsoft.com/office/officeart/2005/8/quickstyle/simple1" qsCatId="simple" csTypeId="urn:microsoft.com/office/officeart/2005/8/colors/colorful3" csCatId="colorful" phldr="1"/>
      <dgm:spPr/>
      <dgm:t>
        <a:bodyPr/>
        <a:lstStyle/>
        <a:p>
          <a:endParaRPr lang="en-US"/>
        </a:p>
      </dgm:t>
    </dgm:pt>
    <dgm:pt modelId="{745F73ED-068C-4057-B388-0EDBFDF6EDF5}">
      <dgm:prSet custT="1"/>
      <dgm:spPr/>
      <dgm:t>
        <a:bodyPr/>
        <a:lstStyle/>
        <a:p>
          <a:pPr rtl="0"/>
          <a:r>
            <a:rPr lang="en-US" sz="1600" dirty="0" smtClean="0"/>
            <a:t>Lubricating and cleaning tools will each come with their own operating manuals and include:</a:t>
          </a:r>
          <a:endParaRPr lang="en-US" sz="1600" dirty="0"/>
        </a:p>
      </dgm:t>
    </dgm:pt>
    <dgm:pt modelId="{ED05AF7D-C787-44EE-9CA3-7AA8A0B29CA8}" type="parTrans" cxnId="{6CA94EA4-B8E3-4E34-AEE4-967AC4508D53}">
      <dgm:prSet/>
      <dgm:spPr/>
      <dgm:t>
        <a:bodyPr/>
        <a:lstStyle/>
        <a:p>
          <a:endParaRPr lang="en-US" sz="1600"/>
        </a:p>
      </dgm:t>
    </dgm:pt>
    <dgm:pt modelId="{EBF1DBC6-B4F0-4183-A9CC-774D8FEEE81C}" type="sibTrans" cxnId="{6CA94EA4-B8E3-4E34-AEE4-967AC4508D53}">
      <dgm:prSet/>
      <dgm:spPr/>
      <dgm:t>
        <a:bodyPr/>
        <a:lstStyle/>
        <a:p>
          <a:endParaRPr lang="en-US" sz="1600"/>
        </a:p>
      </dgm:t>
    </dgm:pt>
    <dgm:pt modelId="{68CB5914-8C48-43FC-A014-A25954AC5C75}">
      <dgm:prSet custT="1"/>
      <dgm:spPr/>
      <dgm:t>
        <a:bodyPr/>
        <a:lstStyle/>
        <a:p>
          <a:pPr rtl="0"/>
          <a:r>
            <a:rPr lang="en-ZA" sz="1600" smtClean="0"/>
            <a:t>Grease guns</a:t>
          </a:r>
          <a:endParaRPr lang="en-US" sz="1600"/>
        </a:p>
      </dgm:t>
    </dgm:pt>
    <dgm:pt modelId="{6C0F1D32-60A9-44F3-9B05-241E9D864492}" type="parTrans" cxnId="{62BF68EE-70BC-4811-A268-01E47FC759FE}">
      <dgm:prSet custT="1"/>
      <dgm:spPr/>
      <dgm:t>
        <a:bodyPr/>
        <a:lstStyle/>
        <a:p>
          <a:endParaRPr lang="en-US" sz="1600"/>
        </a:p>
      </dgm:t>
    </dgm:pt>
    <dgm:pt modelId="{C2B93500-C4D8-4BF6-B59F-8EC7D62DE184}" type="sibTrans" cxnId="{62BF68EE-70BC-4811-A268-01E47FC759FE}">
      <dgm:prSet/>
      <dgm:spPr/>
      <dgm:t>
        <a:bodyPr/>
        <a:lstStyle/>
        <a:p>
          <a:endParaRPr lang="en-US" sz="1600"/>
        </a:p>
      </dgm:t>
    </dgm:pt>
    <dgm:pt modelId="{D2FD1D70-4095-4751-9CE8-BEAAF62CEFE1}">
      <dgm:prSet custT="1"/>
      <dgm:spPr/>
      <dgm:t>
        <a:bodyPr/>
        <a:lstStyle/>
        <a:p>
          <a:pPr rtl="0"/>
          <a:r>
            <a:rPr lang="en-ZA" sz="1600" smtClean="0"/>
            <a:t>Grease packer</a:t>
          </a:r>
          <a:endParaRPr lang="en-US" sz="1600"/>
        </a:p>
      </dgm:t>
    </dgm:pt>
    <dgm:pt modelId="{3CDA73AF-21AA-45B3-A721-D233EA19B91C}" type="parTrans" cxnId="{5AFA495B-9CC9-4CD5-8D15-AC36F48EDB03}">
      <dgm:prSet custT="1"/>
      <dgm:spPr/>
      <dgm:t>
        <a:bodyPr/>
        <a:lstStyle/>
        <a:p>
          <a:endParaRPr lang="en-US" sz="1600"/>
        </a:p>
      </dgm:t>
    </dgm:pt>
    <dgm:pt modelId="{C336CA66-A830-4233-A3C7-BE3B212D2E6B}" type="sibTrans" cxnId="{5AFA495B-9CC9-4CD5-8D15-AC36F48EDB03}">
      <dgm:prSet/>
      <dgm:spPr/>
      <dgm:t>
        <a:bodyPr/>
        <a:lstStyle/>
        <a:p>
          <a:endParaRPr lang="en-US" sz="1600"/>
        </a:p>
      </dgm:t>
    </dgm:pt>
    <dgm:pt modelId="{67C18828-6814-4F19-8635-F72A1C067416}">
      <dgm:prSet custT="1"/>
      <dgm:spPr/>
      <dgm:t>
        <a:bodyPr/>
        <a:lstStyle/>
        <a:p>
          <a:pPr rtl="0"/>
          <a:r>
            <a:rPr lang="en-ZA" sz="1600" smtClean="0"/>
            <a:t>Grease filler pumps</a:t>
          </a:r>
          <a:endParaRPr lang="en-US" sz="1600"/>
        </a:p>
      </dgm:t>
    </dgm:pt>
    <dgm:pt modelId="{A88E7E54-C547-488C-A560-C0C9368B310A}" type="parTrans" cxnId="{B60C2176-2E7C-462D-B540-84936E0CEC3F}">
      <dgm:prSet custT="1"/>
      <dgm:spPr/>
      <dgm:t>
        <a:bodyPr/>
        <a:lstStyle/>
        <a:p>
          <a:endParaRPr lang="en-US" sz="1600"/>
        </a:p>
      </dgm:t>
    </dgm:pt>
    <dgm:pt modelId="{28B79F8F-1A77-4699-8F46-5723D80A674B}" type="sibTrans" cxnId="{B60C2176-2E7C-462D-B540-84936E0CEC3F}">
      <dgm:prSet/>
      <dgm:spPr/>
      <dgm:t>
        <a:bodyPr/>
        <a:lstStyle/>
        <a:p>
          <a:endParaRPr lang="en-US" sz="1600"/>
        </a:p>
      </dgm:t>
    </dgm:pt>
    <dgm:pt modelId="{9AA855E6-5EC9-4C3F-BB3C-0A40BE7B4BDD}">
      <dgm:prSet custT="1"/>
      <dgm:spPr/>
      <dgm:t>
        <a:bodyPr/>
        <a:lstStyle/>
        <a:p>
          <a:pPr rtl="0"/>
          <a:r>
            <a:rPr lang="en-ZA" sz="1600" smtClean="0"/>
            <a:t>Grease pumps</a:t>
          </a:r>
          <a:endParaRPr lang="en-US" sz="1600"/>
        </a:p>
      </dgm:t>
    </dgm:pt>
    <dgm:pt modelId="{0CBC5399-7A2A-4B13-B0D8-F0B618C5E18A}" type="parTrans" cxnId="{F1078B12-5498-437B-B019-0247F60C156D}">
      <dgm:prSet custT="1"/>
      <dgm:spPr/>
      <dgm:t>
        <a:bodyPr/>
        <a:lstStyle/>
        <a:p>
          <a:endParaRPr lang="en-US" sz="1600"/>
        </a:p>
      </dgm:t>
    </dgm:pt>
    <dgm:pt modelId="{B9A02C26-ECD8-43EE-8646-BC297BE57BEA}" type="sibTrans" cxnId="{F1078B12-5498-437B-B019-0247F60C156D}">
      <dgm:prSet/>
      <dgm:spPr/>
      <dgm:t>
        <a:bodyPr/>
        <a:lstStyle/>
        <a:p>
          <a:endParaRPr lang="en-US" sz="1600"/>
        </a:p>
      </dgm:t>
    </dgm:pt>
    <dgm:pt modelId="{76D3A468-0E7E-41AA-A515-7FC08B75B558}">
      <dgm:prSet custT="1"/>
      <dgm:spPr/>
      <dgm:t>
        <a:bodyPr/>
        <a:lstStyle/>
        <a:p>
          <a:pPr rtl="0"/>
          <a:r>
            <a:rPr lang="en-ZA" sz="1600" smtClean="0"/>
            <a:t>Oil levellers</a:t>
          </a:r>
          <a:endParaRPr lang="en-US" sz="1600"/>
        </a:p>
      </dgm:t>
    </dgm:pt>
    <dgm:pt modelId="{731E266E-3142-4C25-9028-ED8E16D8D002}" type="parTrans" cxnId="{25CA6AFF-BB62-4AA6-BDF5-4DD8CDFF9326}">
      <dgm:prSet custT="1"/>
      <dgm:spPr/>
      <dgm:t>
        <a:bodyPr/>
        <a:lstStyle/>
        <a:p>
          <a:endParaRPr lang="en-US" sz="1600"/>
        </a:p>
      </dgm:t>
    </dgm:pt>
    <dgm:pt modelId="{C144A16A-A623-4ACF-A927-89C5A8F71C63}" type="sibTrans" cxnId="{25CA6AFF-BB62-4AA6-BDF5-4DD8CDFF9326}">
      <dgm:prSet/>
      <dgm:spPr/>
      <dgm:t>
        <a:bodyPr/>
        <a:lstStyle/>
        <a:p>
          <a:endParaRPr lang="en-US" sz="1600"/>
        </a:p>
      </dgm:t>
    </dgm:pt>
    <dgm:pt modelId="{6232C0E6-0811-4E28-B792-8D68E27452EC}">
      <dgm:prSet custT="1"/>
      <dgm:spPr/>
      <dgm:t>
        <a:bodyPr/>
        <a:lstStyle/>
        <a:p>
          <a:pPr rtl="0"/>
          <a:r>
            <a:rPr lang="en-ZA" sz="1600" smtClean="0"/>
            <a:t>Oil handling containers </a:t>
          </a:r>
          <a:endParaRPr lang="en-US" sz="1600"/>
        </a:p>
      </dgm:t>
    </dgm:pt>
    <dgm:pt modelId="{1BF6E11D-346A-4E0F-9119-6CD78DF61F07}" type="parTrans" cxnId="{49966269-4AD6-4AF6-A988-43282EB86FC3}">
      <dgm:prSet custT="1"/>
      <dgm:spPr/>
      <dgm:t>
        <a:bodyPr/>
        <a:lstStyle/>
        <a:p>
          <a:endParaRPr lang="en-US" sz="1600"/>
        </a:p>
      </dgm:t>
    </dgm:pt>
    <dgm:pt modelId="{98726ED0-0924-4294-97BA-A14984A833B4}" type="sibTrans" cxnId="{49966269-4AD6-4AF6-A988-43282EB86FC3}">
      <dgm:prSet/>
      <dgm:spPr/>
      <dgm:t>
        <a:bodyPr/>
        <a:lstStyle/>
        <a:p>
          <a:endParaRPr lang="en-US" sz="1600"/>
        </a:p>
      </dgm:t>
    </dgm:pt>
    <dgm:pt modelId="{901D7456-9C83-4695-B2E7-3F002E0C6750}">
      <dgm:prSet custT="1"/>
      <dgm:spPr/>
      <dgm:t>
        <a:bodyPr/>
        <a:lstStyle/>
        <a:p>
          <a:pPr rtl="0"/>
          <a:r>
            <a:rPr lang="en-ZA" sz="1600" smtClean="0"/>
            <a:t>Bearing packer</a:t>
          </a:r>
          <a:endParaRPr lang="en-US" sz="1600"/>
        </a:p>
      </dgm:t>
    </dgm:pt>
    <dgm:pt modelId="{566A558B-0189-4E4B-A6E2-7A114A26F120}" type="parTrans" cxnId="{BB514EBF-BFFE-4504-932F-0BB35CA3895F}">
      <dgm:prSet custT="1"/>
      <dgm:spPr/>
      <dgm:t>
        <a:bodyPr/>
        <a:lstStyle/>
        <a:p>
          <a:endParaRPr lang="en-US" sz="1600"/>
        </a:p>
      </dgm:t>
    </dgm:pt>
    <dgm:pt modelId="{4B551D66-10EA-4DAC-AB5A-33717A3B0357}" type="sibTrans" cxnId="{BB514EBF-BFFE-4504-932F-0BB35CA3895F}">
      <dgm:prSet/>
      <dgm:spPr/>
      <dgm:t>
        <a:bodyPr/>
        <a:lstStyle/>
        <a:p>
          <a:endParaRPr lang="en-US" sz="1600"/>
        </a:p>
      </dgm:t>
    </dgm:pt>
    <dgm:pt modelId="{0E23BEF5-7719-42D0-8C93-4F3744E4C4FB}">
      <dgm:prSet custT="1"/>
      <dgm:spPr/>
      <dgm:t>
        <a:bodyPr/>
        <a:lstStyle/>
        <a:p>
          <a:pPr rtl="0"/>
          <a:r>
            <a:rPr lang="en-ZA" sz="1600" smtClean="0"/>
            <a:t>Grease meter</a:t>
          </a:r>
          <a:endParaRPr lang="en-US" sz="1600"/>
        </a:p>
      </dgm:t>
    </dgm:pt>
    <dgm:pt modelId="{A8DC7E47-F2E0-4A17-B38C-640E919CF114}" type="parTrans" cxnId="{2FBC35A3-41D5-4B0A-9A92-0AD93E329446}">
      <dgm:prSet custT="1"/>
      <dgm:spPr/>
      <dgm:t>
        <a:bodyPr/>
        <a:lstStyle/>
        <a:p>
          <a:endParaRPr lang="en-US" sz="1600"/>
        </a:p>
      </dgm:t>
    </dgm:pt>
    <dgm:pt modelId="{AE4A887B-CC37-4372-B397-DCA72E0005CE}" type="sibTrans" cxnId="{2FBC35A3-41D5-4B0A-9A92-0AD93E329446}">
      <dgm:prSet/>
      <dgm:spPr/>
      <dgm:t>
        <a:bodyPr/>
        <a:lstStyle/>
        <a:p>
          <a:endParaRPr lang="en-US" sz="1600"/>
        </a:p>
      </dgm:t>
    </dgm:pt>
    <dgm:pt modelId="{20DDC242-8F9A-4660-BEB4-790D1E471AE1}">
      <dgm:prSet custT="1"/>
      <dgm:spPr/>
      <dgm:t>
        <a:bodyPr/>
        <a:lstStyle/>
        <a:p>
          <a:pPr rtl="0"/>
          <a:r>
            <a:rPr lang="en-ZA" sz="1600" smtClean="0"/>
            <a:t>Disposable grease resistant gloves</a:t>
          </a:r>
          <a:endParaRPr lang="en-US" sz="1600"/>
        </a:p>
      </dgm:t>
    </dgm:pt>
    <dgm:pt modelId="{C18A6D13-9825-4768-9D01-A50BF8AB9313}" type="parTrans" cxnId="{81B5196C-2A1A-4B30-8CEE-356C0FFD0030}">
      <dgm:prSet custT="1"/>
      <dgm:spPr/>
      <dgm:t>
        <a:bodyPr/>
        <a:lstStyle/>
        <a:p>
          <a:endParaRPr lang="en-US" sz="1600"/>
        </a:p>
      </dgm:t>
    </dgm:pt>
    <dgm:pt modelId="{D7FB3C9A-81D6-4EA2-AB5A-15C71351D9E2}" type="sibTrans" cxnId="{81B5196C-2A1A-4B30-8CEE-356C0FFD0030}">
      <dgm:prSet/>
      <dgm:spPr/>
      <dgm:t>
        <a:bodyPr/>
        <a:lstStyle/>
        <a:p>
          <a:endParaRPr lang="en-US" sz="1600"/>
        </a:p>
      </dgm:t>
    </dgm:pt>
    <dgm:pt modelId="{5CBAB4AE-1C48-47D3-9707-89A92C2BB188}">
      <dgm:prSet custT="1"/>
      <dgm:spPr/>
      <dgm:t>
        <a:bodyPr/>
        <a:lstStyle/>
        <a:p>
          <a:pPr rtl="0"/>
          <a:r>
            <a:rPr lang="en-ZA" sz="1600" smtClean="0"/>
            <a:t>Grease fitting caps and tags</a:t>
          </a:r>
          <a:endParaRPr lang="en-US" sz="1600"/>
        </a:p>
      </dgm:t>
    </dgm:pt>
    <dgm:pt modelId="{4EE564BB-A866-4511-BC54-21A37CB6C291}" type="parTrans" cxnId="{60C00CC2-B822-48AB-B349-3A76E393F075}">
      <dgm:prSet custT="1"/>
      <dgm:spPr/>
      <dgm:t>
        <a:bodyPr/>
        <a:lstStyle/>
        <a:p>
          <a:endParaRPr lang="en-US" sz="1600"/>
        </a:p>
      </dgm:t>
    </dgm:pt>
    <dgm:pt modelId="{28F3F81E-6B92-4099-8CFB-F789A19E3164}" type="sibTrans" cxnId="{60C00CC2-B822-48AB-B349-3A76E393F075}">
      <dgm:prSet/>
      <dgm:spPr/>
      <dgm:t>
        <a:bodyPr/>
        <a:lstStyle/>
        <a:p>
          <a:endParaRPr lang="en-US" sz="1600"/>
        </a:p>
      </dgm:t>
    </dgm:pt>
    <dgm:pt modelId="{46488906-A49A-4F65-AEA1-CE10FD4C63AF}">
      <dgm:prSet custT="1"/>
      <dgm:spPr/>
      <dgm:t>
        <a:bodyPr/>
        <a:lstStyle/>
        <a:p>
          <a:pPr rtl="0"/>
          <a:r>
            <a:rPr lang="en-ZA" sz="1600" smtClean="0"/>
            <a:t>Broom</a:t>
          </a:r>
          <a:endParaRPr lang="en-US" sz="1600"/>
        </a:p>
      </dgm:t>
    </dgm:pt>
    <dgm:pt modelId="{A4EDE312-84B8-488E-9625-F80C6F0C53F0}" type="parTrans" cxnId="{D6649D0E-186E-4E42-BEAC-60A8F75F6F0C}">
      <dgm:prSet custT="1"/>
      <dgm:spPr/>
      <dgm:t>
        <a:bodyPr/>
        <a:lstStyle/>
        <a:p>
          <a:endParaRPr lang="en-US" sz="1600"/>
        </a:p>
      </dgm:t>
    </dgm:pt>
    <dgm:pt modelId="{DD01F1AA-A624-4C5B-8488-8A90642491D6}" type="sibTrans" cxnId="{D6649D0E-186E-4E42-BEAC-60A8F75F6F0C}">
      <dgm:prSet/>
      <dgm:spPr/>
      <dgm:t>
        <a:bodyPr/>
        <a:lstStyle/>
        <a:p>
          <a:endParaRPr lang="en-US" sz="1600"/>
        </a:p>
      </dgm:t>
    </dgm:pt>
    <dgm:pt modelId="{A76CC655-9651-481A-949F-93CD79242215}">
      <dgm:prSet custT="1"/>
      <dgm:spPr/>
      <dgm:t>
        <a:bodyPr/>
        <a:lstStyle/>
        <a:p>
          <a:pPr rtl="0"/>
          <a:r>
            <a:rPr lang="en-ZA" sz="1600" smtClean="0"/>
            <a:t>Brush</a:t>
          </a:r>
          <a:endParaRPr lang="en-US" sz="1600"/>
        </a:p>
      </dgm:t>
    </dgm:pt>
    <dgm:pt modelId="{6F50DAD0-D260-4A12-9846-6A9807EA07B6}" type="parTrans" cxnId="{C005A786-C917-4CF9-B26D-AE235AC00C6B}">
      <dgm:prSet custT="1"/>
      <dgm:spPr/>
      <dgm:t>
        <a:bodyPr/>
        <a:lstStyle/>
        <a:p>
          <a:endParaRPr lang="en-US" sz="1600"/>
        </a:p>
      </dgm:t>
    </dgm:pt>
    <dgm:pt modelId="{71C9A885-2401-4698-8899-FB95B7D2AA9A}" type="sibTrans" cxnId="{C005A786-C917-4CF9-B26D-AE235AC00C6B}">
      <dgm:prSet/>
      <dgm:spPr/>
      <dgm:t>
        <a:bodyPr/>
        <a:lstStyle/>
        <a:p>
          <a:endParaRPr lang="en-US" sz="1600"/>
        </a:p>
      </dgm:t>
    </dgm:pt>
    <dgm:pt modelId="{89EEAD6B-17FF-4EBD-B238-62D3DED09D63}">
      <dgm:prSet custT="1"/>
      <dgm:spPr/>
      <dgm:t>
        <a:bodyPr/>
        <a:lstStyle/>
        <a:p>
          <a:pPr rtl="0"/>
          <a:r>
            <a:rPr lang="en-ZA" sz="1600" dirty="0" smtClean="0"/>
            <a:t>Floor scrubber</a:t>
          </a:r>
          <a:endParaRPr lang="en-US" sz="1600" dirty="0"/>
        </a:p>
      </dgm:t>
    </dgm:pt>
    <dgm:pt modelId="{39187B2E-3BBB-473A-8929-2E96822566FC}" type="parTrans" cxnId="{82AF7F2F-EA13-432F-9052-4A721A8E186A}">
      <dgm:prSet custT="1"/>
      <dgm:spPr/>
      <dgm:t>
        <a:bodyPr/>
        <a:lstStyle/>
        <a:p>
          <a:endParaRPr lang="en-US" sz="1600"/>
        </a:p>
      </dgm:t>
    </dgm:pt>
    <dgm:pt modelId="{63377C79-D711-4687-8A4D-43BD9BF07B6C}" type="sibTrans" cxnId="{82AF7F2F-EA13-432F-9052-4A721A8E186A}">
      <dgm:prSet/>
      <dgm:spPr/>
      <dgm:t>
        <a:bodyPr/>
        <a:lstStyle/>
        <a:p>
          <a:endParaRPr lang="en-US" sz="1600"/>
        </a:p>
      </dgm:t>
    </dgm:pt>
    <dgm:pt modelId="{150FE6DB-2CBF-400D-AFC2-FD87F346E4EF}">
      <dgm:prSet custT="1"/>
      <dgm:spPr/>
      <dgm:t>
        <a:bodyPr/>
        <a:lstStyle/>
        <a:p>
          <a:pPr rtl="0"/>
          <a:r>
            <a:rPr lang="en-ZA" sz="1600" smtClean="0"/>
            <a:t>Vacuum cleaner</a:t>
          </a:r>
          <a:endParaRPr lang="en-US" sz="1600"/>
        </a:p>
      </dgm:t>
    </dgm:pt>
    <dgm:pt modelId="{1B163921-76A1-442C-B292-C52F245C45B7}" type="parTrans" cxnId="{09CBC24A-DD2F-470A-8609-DCA2F034B3D2}">
      <dgm:prSet custT="1"/>
      <dgm:spPr/>
      <dgm:t>
        <a:bodyPr/>
        <a:lstStyle/>
        <a:p>
          <a:endParaRPr lang="en-US" sz="1600"/>
        </a:p>
      </dgm:t>
    </dgm:pt>
    <dgm:pt modelId="{7ADD61D2-80D2-46FB-9896-44464753EB28}" type="sibTrans" cxnId="{09CBC24A-DD2F-470A-8609-DCA2F034B3D2}">
      <dgm:prSet/>
      <dgm:spPr/>
      <dgm:t>
        <a:bodyPr/>
        <a:lstStyle/>
        <a:p>
          <a:endParaRPr lang="en-US" sz="1600"/>
        </a:p>
      </dgm:t>
    </dgm:pt>
    <dgm:pt modelId="{7210B2EE-3211-4393-8733-2A4F021960F5}">
      <dgm:prSet custT="1"/>
      <dgm:spPr/>
      <dgm:t>
        <a:bodyPr/>
        <a:lstStyle/>
        <a:p>
          <a:pPr rtl="0"/>
          <a:r>
            <a:rPr lang="en-ZA" sz="1600" smtClean="0"/>
            <a:t>Wash rack</a:t>
          </a:r>
          <a:endParaRPr lang="en-US" sz="1600"/>
        </a:p>
      </dgm:t>
    </dgm:pt>
    <dgm:pt modelId="{2EF2E60D-8DF8-4413-B9C8-AC75EA04DE55}" type="parTrans" cxnId="{D7B66B53-B41B-4CD6-BEFA-7BE9C81D7D19}">
      <dgm:prSet custT="1"/>
      <dgm:spPr/>
      <dgm:t>
        <a:bodyPr/>
        <a:lstStyle/>
        <a:p>
          <a:endParaRPr lang="en-US" sz="1600"/>
        </a:p>
      </dgm:t>
    </dgm:pt>
    <dgm:pt modelId="{CC450D65-8F0A-4301-B984-F563BEAB53A0}" type="sibTrans" cxnId="{D7B66B53-B41B-4CD6-BEFA-7BE9C81D7D19}">
      <dgm:prSet/>
      <dgm:spPr/>
      <dgm:t>
        <a:bodyPr/>
        <a:lstStyle/>
        <a:p>
          <a:endParaRPr lang="en-US" sz="1600"/>
        </a:p>
      </dgm:t>
    </dgm:pt>
    <dgm:pt modelId="{F65E1732-DFDA-4137-B229-4E556FA2AB59}">
      <dgm:prSet custT="1"/>
      <dgm:spPr/>
      <dgm:t>
        <a:bodyPr/>
        <a:lstStyle/>
        <a:p>
          <a:pPr rtl="0"/>
          <a:r>
            <a:rPr lang="en-ZA" sz="1600" smtClean="0"/>
            <a:t>Soap shaker</a:t>
          </a:r>
          <a:endParaRPr lang="en-US" sz="1600"/>
        </a:p>
      </dgm:t>
    </dgm:pt>
    <dgm:pt modelId="{5D376090-07D0-43D6-BF8F-0D4160150DA8}" type="parTrans" cxnId="{E418878F-78FE-4A0F-A2A7-CA30332FF211}">
      <dgm:prSet custT="1"/>
      <dgm:spPr/>
      <dgm:t>
        <a:bodyPr/>
        <a:lstStyle/>
        <a:p>
          <a:endParaRPr lang="en-US" sz="1600"/>
        </a:p>
      </dgm:t>
    </dgm:pt>
    <dgm:pt modelId="{BC34945C-964A-4B57-8EE7-D1D152A8D907}" type="sibTrans" cxnId="{E418878F-78FE-4A0F-A2A7-CA30332FF211}">
      <dgm:prSet/>
      <dgm:spPr/>
      <dgm:t>
        <a:bodyPr/>
        <a:lstStyle/>
        <a:p>
          <a:endParaRPr lang="en-US" sz="1600"/>
        </a:p>
      </dgm:t>
    </dgm:pt>
    <dgm:pt modelId="{F3C8DDB1-FD32-4128-BFE8-BBD78564CBA4}">
      <dgm:prSet custT="1"/>
      <dgm:spPr/>
      <dgm:t>
        <a:bodyPr/>
        <a:lstStyle/>
        <a:p>
          <a:pPr rtl="0"/>
          <a:r>
            <a:rPr lang="en-ZA" sz="1600" smtClean="0"/>
            <a:t>Mop</a:t>
          </a:r>
          <a:endParaRPr lang="en-US" sz="1600"/>
        </a:p>
      </dgm:t>
    </dgm:pt>
    <dgm:pt modelId="{4E166477-A0E7-43AB-9BA6-65FE01CFF873}" type="parTrans" cxnId="{63BD2320-0B1E-4660-9717-FA9D6BD0AE45}">
      <dgm:prSet custT="1"/>
      <dgm:spPr/>
      <dgm:t>
        <a:bodyPr/>
        <a:lstStyle/>
        <a:p>
          <a:endParaRPr lang="en-US" sz="1600"/>
        </a:p>
      </dgm:t>
    </dgm:pt>
    <dgm:pt modelId="{7100781F-7D6D-4C04-80F5-17BD84FADF2F}" type="sibTrans" cxnId="{63BD2320-0B1E-4660-9717-FA9D6BD0AE45}">
      <dgm:prSet/>
      <dgm:spPr/>
      <dgm:t>
        <a:bodyPr/>
        <a:lstStyle/>
        <a:p>
          <a:endParaRPr lang="en-US" sz="1600"/>
        </a:p>
      </dgm:t>
    </dgm:pt>
    <dgm:pt modelId="{B7E0CB88-6F89-45B3-BFCD-939DDC021E44}">
      <dgm:prSet custT="1"/>
      <dgm:spPr/>
      <dgm:t>
        <a:bodyPr/>
        <a:lstStyle/>
        <a:p>
          <a:pPr rtl="0"/>
          <a:r>
            <a:rPr lang="en-ZA" sz="1600" smtClean="0"/>
            <a:t>Hot water</a:t>
          </a:r>
          <a:endParaRPr lang="en-US" sz="1600"/>
        </a:p>
      </dgm:t>
    </dgm:pt>
    <dgm:pt modelId="{77B8EA7E-9927-475D-A2C8-2B9300540F5F}" type="parTrans" cxnId="{631DD6CD-319F-4137-826A-8F360F652896}">
      <dgm:prSet custT="1"/>
      <dgm:spPr/>
      <dgm:t>
        <a:bodyPr/>
        <a:lstStyle/>
        <a:p>
          <a:endParaRPr lang="en-US" sz="1600"/>
        </a:p>
      </dgm:t>
    </dgm:pt>
    <dgm:pt modelId="{7331B266-3DFF-4BB4-BEA6-45C7D8FB7367}" type="sibTrans" cxnId="{631DD6CD-319F-4137-826A-8F360F652896}">
      <dgm:prSet/>
      <dgm:spPr/>
      <dgm:t>
        <a:bodyPr/>
        <a:lstStyle/>
        <a:p>
          <a:endParaRPr lang="en-US" sz="1600"/>
        </a:p>
      </dgm:t>
    </dgm:pt>
    <dgm:pt modelId="{37DF289F-A3B9-4332-B93B-2F0619AD17AA}" type="pres">
      <dgm:prSet presAssocID="{ECB469D6-1E1D-4D0A-8415-30371B1FA276}" presName="cycle" presStyleCnt="0">
        <dgm:presLayoutVars>
          <dgm:chMax val="1"/>
          <dgm:dir/>
          <dgm:animLvl val="ctr"/>
          <dgm:resizeHandles val="exact"/>
        </dgm:presLayoutVars>
      </dgm:prSet>
      <dgm:spPr/>
    </dgm:pt>
    <dgm:pt modelId="{78F5E24E-7043-4A61-8EEE-37CC4059C613}" type="pres">
      <dgm:prSet presAssocID="{745F73ED-068C-4057-B388-0EDBFDF6EDF5}" presName="centerShape" presStyleLbl="node0" presStyleIdx="0" presStyleCnt="1" custScaleX="382141" custScaleY="343112"/>
      <dgm:spPr/>
      <dgm:t>
        <a:bodyPr/>
        <a:lstStyle/>
        <a:p>
          <a:endParaRPr lang="en-US"/>
        </a:p>
      </dgm:t>
    </dgm:pt>
    <dgm:pt modelId="{5CFAC5F8-BDE0-4ECD-8FB6-4732565F4819}" type="pres">
      <dgm:prSet presAssocID="{6C0F1D32-60A9-44F3-9B05-241E9D864492}" presName="Name9" presStyleLbl="parChTrans1D2" presStyleIdx="0" presStyleCnt="18"/>
      <dgm:spPr/>
    </dgm:pt>
    <dgm:pt modelId="{F62D084C-474E-427C-9CFF-8677CB71E90E}" type="pres">
      <dgm:prSet presAssocID="{6C0F1D32-60A9-44F3-9B05-241E9D864492}" presName="connTx" presStyleLbl="parChTrans1D2" presStyleIdx="0" presStyleCnt="18"/>
      <dgm:spPr/>
    </dgm:pt>
    <dgm:pt modelId="{D271AAF6-E91D-4CA5-9C72-051920D61C4B}" type="pres">
      <dgm:prSet presAssocID="{68CB5914-8C48-43FC-A014-A25954AC5C75}" presName="node" presStyleLbl="node1" presStyleIdx="0" presStyleCnt="18" custScaleX="157140" custRadScaleRad="97395" custRadScaleInc="-79380">
        <dgm:presLayoutVars>
          <dgm:bulletEnabled val="1"/>
        </dgm:presLayoutVars>
      </dgm:prSet>
      <dgm:spPr/>
    </dgm:pt>
    <dgm:pt modelId="{BAB435DF-D008-4508-A81D-038CB1A41466}" type="pres">
      <dgm:prSet presAssocID="{3CDA73AF-21AA-45B3-A721-D233EA19B91C}" presName="Name9" presStyleLbl="parChTrans1D2" presStyleIdx="1" presStyleCnt="18"/>
      <dgm:spPr/>
    </dgm:pt>
    <dgm:pt modelId="{5A8FC0F3-62AB-45F5-8FE6-B66A3D5C7FEB}" type="pres">
      <dgm:prSet presAssocID="{3CDA73AF-21AA-45B3-A721-D233EA19B91C}" presName="connTx" presStyleLbl="parChTrans1D2" presStyleIdx="1" presStyleCnt="18"/>
      <dgm:spPr/>
    </dgm:pt>
    <dgm:pt modelId="{FAEF2CEB-5305-447F-B736-A052085C7EB6}" type="pres">
      <dgm:prSet presAssocID="{D2FD1D70-4095-4751-9CE8-BEAAF62CEFE1}" presName="node" presStyleLbl="node1" presStyleIdx="1" presStyleCnt="18" custScaleX="162327">
        <dgm:presLayoutVars>
          <dgm:bulletEnabled val="1"/>
        </dgm:presLayoutVars>
      </dgm:prSet>
      <dgm:spPr/>
    </dgm:pt>
    <dgm:pt modelId="{F270909E-385F-4B53-A6F5-7F125DC12F73}" type="pres">
      <dgm:prSet presAssocID="{A88E7E54-C547-488C-A560-C0C9368B310A}" presName="Name9" presStyleLbl="parChTrans1D2" presStyleIdx="2" presStyleCnt="18"/>
      <dgm:spPr/>
    </dgm:pt>
    <dgm:pt modelId="{59D8F726-5704-4DC6-A18D-5D9467A1F473}" type="pres">
      <dgm:prSet presAssocID="{A88E7E54-C547-488C-A560-C0C9368B310A}" presName="connTx" presStyleLbl="parChTrans1D2" presStyleIdx="2" presStyleCnt="18"/>
      <dgm:spPr/>
    </dgm:pt>
    <dgm:pt modelId="{70843B38-9A63-45F4-A243-BCB842A40CA4}" type="pres">
      <dgm:prSet presAssocID="{67C18828-6814-4F19-8635-F72A1C067416}" presName="node" presStyleLbl="node1" presStyleIdx="2" presStyleCnt="18" custScaleX="243947" custRadScaleRad="128466" custRadScaleInc="54897">
        <dgm:presLayoutVars>
          <dgm:bulletEnabled val="1"/>
        </dgm:presLayoutVars>
      </dgm:prSet>
      <dgm:spPr/>
    </dgm:pt>
    <dgm:pt modelId="{CA3B36CC-F725-42C2-A583-99996B04BAD0}" type="pres">
      <dgm:prSet presAssocID="{0CBC5399-7A2A-4B13-B0D8-F0B618C5E18A}" presName="Name9" presStyleLbl="parChTrans1D2" presStyleIdx="3" presStyleCnt="18"/>
      <dgm:spPr/>
    </dgm:pt>
    <dgm:pt modelId="{6341A077-F889-4227-AB2F-2F942C0F7DD9}" type="pres">
      <dgm:prSet presAssocID="{0CBC5399-7A2A-4B13-B0D8-F0B618C5E18A}" presName="connTx" presStyleLbl="parChTrans1D2" presStyleIdx="3" presStyleCnt="18"/>
      <dgm:spPr/>
    </dgm:pt>
    <dgm:pt modelId="{70D9B0E4-7695-49F0-A17E-CCA332A27F24}" type="pres">
      <dgm:prSet presAssocID="{9AA855E6-5EC9-4C3F-BB3C-0A40BE7B4BDD}" presName="node" presStyleLbl="node1" presStyleIdx="3" presStyleCnt="18" custScaleX="225446" custRadScaleRad="132404" custRadScaleInc="55287">
        <dgm:presLayoutVars>
          <dgm:bulletEnabled val="1"/>
        </dgm:presLayoutVars>
      </dgm:prSet>
      <dgm:spPr/>
    </dgm:pt>
    <dgm:pt modelId="{AE55DB7E-3687-4389-AF2C-DC1FCDB06366}" type="pres">
      <dgm:prSet presAssocID="{731E266E-3142-4C25-9028-ED8E16D8D002}" presName="Name9" presStyleLbl="parChTrans1D2" presStyleIdx="4" presStyleCnt="18"/>
      <dgm:spPr/>
    </dgm:pt>
    <dgm:pt modelId="{E0A6983D-7B71-472E-87BD-4F030A07A9F7}" type="pres">
      <dgm:prSet presAssocID="{731E266E-3142-4C25-9028-ED8E16D8D002}" presName="connTx" presStyleLbl="parChTrans1D2" presStyleIdx="4" presStyleCnt="18"/>
      <dgm:spPr/>
    </dgm:pt>
    <dgm:pt modelId="{5927D18B-CD52-4A2E-A26D-AE8D98B4008E}" type="pres">
      <dgm:prSet presAssocID="{76D3A468-0E7E-41AA-A515-7FC08B75B558}" presName="node" presStyleLbl="node1" presStyleIdx="4" presStyleCnt="18" custScaleX="178627" custRadScaleRad="116522" custRadScaleInc="-13014">
        <dgm:presLayoutVars>
          <dgm:bulletEnabled val="1"/>
        </dgm:presLayoutVars>
      </dgm:prSet>
      <dgm:spPr/>
    </dgm:pt>
    <dgm:pt modelId="{EFEEDA06-F7B8-4B9B-AFC1-8FF4D109B952}" type="pres">
      <dgm:prSet presAssocID="{1BF6E11D-346A-4E0F-9119-6CD78DF61F07}" presName="Name9" presStyleLbl="parChTrans1D2" presStyleIdx="5" presStyleCnt="18"/>
      <dgm:spPr/>
    </dgm:pt>
    <dgm:pt modelId="{BE4B2E26-2A66-4983-97EE-3BC18FDD91E5}" type="pres">
      <dgm:prSet presAssocID="{1BF6E11D-346A-4E0F-9119-6CD78DF61F07}" presName="connTx" presStyleLbl="parChTrans1D2" presStyleIdx="5" presStyleCnt="18"/>
      <dgm:spPr/>
    </dgm:pt>
    <dgm:pt modelId="{70EF9F8E-1E71-4158-A8C0-DE7E53966DDB}" type="pres">
      <dgm:prSet presAssocID="{6232C0E6-0811-4E28-B792-8D68E27452EC}" presName="node" presStyleLbl="node1" presStyleIdx="5" presStyleCnt="18" custScaleX="282254" custRadScaleRad="132051" custRadScaleInc="-1757797">
        <dgm:presLayoutVars>
          <dgm:bulletEnabled val="1"/>
        </dgm:presLayoutVars>
      </dgm:prSet>
      <dgm:spPr/>
    </dgm:pt>
    <dgm:pt modelId="{B44E98C7-898B-4799-996F-0CB9A646EF60}" type="pres">
      <dgm:prSet presAssocID="{566A558B-0189-4E4B-A6E2-7A114A26F120}" presName="Name9" presStyleLbl="parChTrans1D2" presStyleIdx="6" presStyleCnt="18"/>
      <dgm:spPr/>
    </dgm:pt>
    <dgm:pt modelId="{F4B85C21-CB8E-4D58-8697-6D72C2EFFEAA}" type="pres">
      <dgm:prSet presAssocID="{566A558B-0189-4E4B-A6E2-7A114A26F120}" presName="connTx" presStyleLbl="parChTrans1D2" presStyleIdx="6" presStyleCnt="18"/>
      <dgm:spPr/>
    </dgm:pt>
    <dgm:pt modelId="{777E137F-C48A-4B37-8FA5-3295309706D6}" type="pres">
      <dgm:prSet presAssocID="{901D7456-9C83-4695-B2E7-3F002E0C6750}" presName="node" presStyleLbl="node1" presStyleIdx="6" presStyleCnt="18" custScaleX="244598" custRadScaleRad="121836" custRadScaleInc="-86329">
        <dgm:presLayoutVars>
          <dgm:bulletEnabled val="1"/>
        </dgm:presLayoutVars>
      </dgm:prSet>
      <dgm:spPr/>
    </dgm:pt>
    <dgm:pt modelId="{5354682D-F9C7-4620-8052-A680F85754E5}" type="pres">
      <dgm:prSet presAssocID="{A8DC7E47-F2E0-4A17-B38C-640E919CF114}" presName="Name9" presStyleLbl="parChTrans1D2" presStyleIdx="7" presStyleCnt="18"/>
      <dgm:spPr/>
    </dgm:pt>
    <dgm:pt modelId="{56340471-7537-463C-A7C8-1C711D3587B4}" type="pres">
      <dgm:prSet presAssocID="{A8DC7E47-F2E0-4A17-B38C-640E919CF114}" presName="connTx" presStyleLbl="parChTrans1D2" presStyleIdx="7" presStyleCnt="18"/>
      <dgm:spPr/>
    </dgm:pt>
    <dgm:pt modelId="{06DE82C2-5BEC-4AE6-BC11-D25F5E693AF4}" type="pres">
      <dgm:prSet presAssocID="{0E23BEF5-7719-42D0-8C93-4F3744E4C4FB}" presName="node" presStyleLbl="node1" presStyleIdx="7" presStyleCnt="18" custScaleX="243965" custRadScaleRad="121265" custRadScaleInc="-109470">
        <dgm:presLayoutVars>
          <dgm:bulletEnabled val="1"/>
        </dgm:presLayoutVars>
      </dgm:prSet>
      <dgm:spPr/>
    </dgm:pt>
    <dgm:pt modelId="{E3CC6EC4-DC25-4BC6-8074-82E7D01A216A}" type="pres">
      <dgm:prSet presAssocID="{C18A6D13-9825-4768-9D01-A50BF8AB9313}" presName="Name9" presStyleLbl="parChTrans1D2" presStyleIdx="8" presStyleCnt="18"/>
      <dgm:spPr/>
    </dgm:pt>
    <dgm:pt modelId="{2121CF9F-C020-4F9A-853B-716EDFC0C1EA}" type="pres">
      <dgm:prSet presAssocID="{C18A6D13-9825-4768-9D01-A50BF8AB9313}" presName="connTx" presStyleLbl="parChTrans1D2" presStyleIdx="8" presStyleCnt="18"/>
      <dgm:spPr/>
    </dgm:pt>
    <dgm:pt modelId="{FEE60E39-F07F-42A0-A1F2-4A470EBB36BE}" type="pres">
      <dgm:prSet presAssocID="{20DDC242-8F9A-4660-BEB4-790D1E471AE1}" presName="node" presStyleLbl="node1" presStyleIdx="8" presStyleCnt="18" custScaleX="445386" custRadScaleRad="139304" custRadScaleInc="813463">
        <dgm:presLayoutVars>
          <dgm:bulletEnabled val="1"/>
        </dgm:presLayoutVars>
      </dgm:prSet>
      <dgm:spPr/>
    </dgm:pt>
    <dgm:pt modelId="{AE015765-DF16-4E6A-B3F6-51F7253088E3}" type="pres">
      <dgm:prSet presAssocID="{4EE564BB-A866-4511-BC54-21A37CB6C291}" presName="Name9" presStyleLbl="parChTrans1D2" presStyleIdx="9" presStyleCnt="18"/>
      <dgm:spPr/>
    </dgm:pt>
    <dgm:pt modelId="{EF05CB0A-12AF-4A19-AED8-502E3C060629}" type="pres">
      <dgm:prSet presAssocID="{4EE564BB-A866-4511-BC54-21A37CB6C291}" presName="connTx" presStyleLbl="parChTrans1D2" presStyleIdx="9" presStyleCnt="18"/>
      <dgm:spPr/>
    </dgm:pt>
    <dgm:pt modelId="{539D160C-9106-445E-9753-0D38D930498D}" type="pres">
      <dgm:prSet presAssocID="{5CBAB4AE-1C48-47D3-9707-89A92C2BB188}" presName="node" presStyleLbl="node1" presStyleIdx="9" presStyleCnt="18" custScaleX="293860" custRadScaleRad="103641" custRadScaleInc="-227056">
        <dgm:presLayoutVars>
          <dgm:bulletEnabled val="1"/>
        </dgm:presLayoutVars>
      </dgm:prSet>
      <dgm:spPr/>
    </dgm:pt>
    <dgm:pt modelId="{A41E98EB-530A-4B98-BAEE-93BC816A86D4}" type="pres">
      <dgm:prSet presAssocID="{A4EDE312-84B8-488E-9625-F80C6F0C53F0}" presName="Name9" presStyleLbl="parChTrans1D2" presStyleIdx="10" presStyleCnt="18"/>
      <dgm:spPr/>
    </dgm:pt>
    <dgm:pt modelId="{E1BC0C0B-427B-45F4-B343-C97172A3C9EB}" type="pres">
      <dgm:prSet presAssocID="{A4EDE312-84B8-488E-9625-F80C6F0C53F0}" presName="connTx" presStyleLbl="parChTrans1D2" presStyleIdx="10" presStyleCnt="18"/>
      <dgm:spPr/>
    </dgm:pt>
    <dgm:pt modelId="{732C5DA7-7FAC-4D5B-BCD7-02111D179EC0}" type="pres">
      <dgm:prSet presAssocID="{46488906-A49A-4F65-AEA1-CE10FD4C63AF}" presName="node" presStyleLbl="node1" presStyleIdx="10" presStyleCnt="18" custScaleX="140725" custRadScaleRad="98117" custRadScaleInc="-70171">
        <dgm:presLayoutVars>
          <dgm:bulletEnabled val="1"/>
        </dgm:presLayoutVars>
      </dgm:prSet>
      <dgm:spPr/>
    </dgm:pt>
    <dgm:pt modelId="{1309BB70-7C94-43A6-A701-32E504547298}" type="pres">
      <dgm:prSet presAssocID="{6F50DAD0-D260-4A12-9846-6A9807EA07B6}" presName="Name9" presStyleLbl="parChTrans1D2" presStyleIdx="11" presStyleCnt="18"/>
      <dgm:spPr/>
    </dgm:pt>
    <dgm:pt modelId="{3DE68BE6-200B-4AE3-94EE-50721044F18B}" type="pres">
      <dgm:prSet presAssocID="{6F50DAD0-D260-4A12-9846-6A9807EA07B6}" presName="connTx" presStyleLbl="parChTrans1D2" presStyleIdx="11" presStyleCnt="18"/>
      <dgm:spPr/>
    </dgm:pt>
    <dgm:pt modelId="{627FD706-5AEB-4326-86B1-2149535AC6BC}" type="pres">
      <dgm:prSet presAssocID="{A76CC655-9651-481A-949F-93CD79242215}" presName="node" presStyleLbl="node1" presStyleIdx="11" presStyleCnt="18" custScaleX="179220" custRadScaleRad="98800" custRadScaleInc="-36777">
        <dgm:presLayoutVars>
          <dgm:bulletEnabled val="1"/>
        </dgm:presLayoutVars>
      </dgm:prSet>
      <dgm:spPr/>
    </dgm:pt>
    <dgm:pt modelId="{03E12914-FE56-48F5-8A8E-C78D8492B0CD}" type="pres">
      <dgm:prSet presAssocID="{39187B2E-3BBB-473A-8929-2E96822566FC}" presName="Name9" presStyleLbl="parChTrans1D2" presStyleIdx="12" presStyleCnt="18"/>
      <dgm:spPr/>
    </dgm:pt>
    <dgm:pt modelId="{8FEB921D-C67F-4700-B25B-E951E43508AC}" type="pres">
      <dgm:prSet presAssocID="{39187B2E-3BBB-473A-8929-2E96822566FC}" presName="connTx" presStyleLbl="parChTrans1D2" presStyleIdx="12" presStyleCnt="18"/>
      <dgm:spPr/>
    </dgm:pt>
    <dgm:pt modelId="{1D863248-C462-4691-A129-0183BD39FDBC}" type="pres">
      <dgm:prSet presAssocID="{89EEAD6B-17FF-4EBD-B238-62D3DED09D63}" presName="node" presStyleLbl="node1" presStyleIdx="12" presStyleCnt="18" custScaleX="227836" custRadScaleRad="121160" custRadScaleInc="133149">
        <dgm:presLayoutVars>
          <dgm:bulletEnabled val="1"/>
        </dgm:presLayoutVars>
      </dgm:prSet>
      <dgm:spPr/>
    </dgm:pt>
    <dgm:pt modelId="{3379CF36-75CC-41A4-87FA-EAD220C65E83}" type="pres">
      <dgm:prSet presAssocID="{1B163921-76A1-442C-B292-C52F245C45B7}" presName="Name9" presStyleLbl="parChTrans1D2" presStyleIdx="13" presStyleCnt="18"/>
      <dgm:spPr/>
    </dgm:pt>
    <dgm:pt modelId="{7BFCBB68-1E45-4D69-AEF2-03A4FF1F0D5E}" type="pres">
      <dgm:prSet presAssocID="{1B163921-76A1-442C-B292-C52F245C45B7}" presName="connTx" presStyleLbl="parChTrans1D2" presStyleIdx="13" presStyleCnt="18"/>
      <dgm:spPr/>
    </dgm:pt>
    <dgm:pt modelId="{BE8155EC-A08A-4BB1-A50C-316369034306}" type="pres">
      <dgm:prSet presAssocID="{150FE6DB-2CBF-400D-AFC2-FD87F346E4EF}" presName="node" presStyleLbl="node1" presStyleIdx="13" presStyleCnt="18" custScaleX="225795" custRadScaleRad="106729" custRadScaleInc="102290">
        <dgm:presLayoutVars>
          <dgm:bulletEnabled val="1"/>
        </dgm:presLayoutVars>
      </dgm:prSet>
      <dgm:spPr/>
    </dgm:pt>
    <dgm:pt modelId="{24B4258A-AF53-40B1-9B6B-5CC1ACDC5509}" type="pres">
      <dgm:prSet presAssocID="{2EF2E60D-8DF8-4413-B9C8-AC75EA04DE55}" presName="Name9" presStyleLbl="parChTrans1D2" presStyleIdx="14" presStyleCnt="18"/>
      <dgm:spPr/>
    </dgm:pt>
    <dgm:pt modelId="{1D4966B9-EF79-4694-A6C6-BA5B375A991E}" type="pres">
      <dgm:prSet presAssocID="{2EF2E60D-8DF8-4413-B9C8-AC75EA04DE55}" presName="connTx" presStyleLbl="parChTrans1D2" presStyleIdx="14" presStyleCnt="18"/>
      <dgm:spPr/>
    </dgm:pt>
    <dgm:pt modelId="{F4DDB3A1-F492-4EE8-BB64-6A3827EE7EB5}" type="pres">
      <dgm:prSet presAssocID="{7210B2EE-3211-4393-8733-2A4F021960F5}" presName="node" presStyleLbl="node1" presStyleIdx="14" presStyleCnt="18" custScaleX="159841" custRadScaleRad="131284" custRadScaleInc="1740083">
        <dgm:presLayoutVars>
          <dgm:bulletEnabled val="1"/>
        </dgm:presLayoutVars>
      </dgm:prSet>
      <dgm:spPr/>
    </dgm:pt>
    <dgm:pt modelId="{4BFD5F1E-60E3-4935-A2C0-2E3BC801D316}" type="pres">
      <dgm:prSet presAssocID="{5D376090-07D0-43D6-BF8F-0D4160150DA8}" presName="Name9" presStyleLbl="parChTrans1D2" presStyleIdx="15" presStyleCnt="18"/>
      <dgm:spPr/>
    </dgm:pt>
    <dgm:pt modelId="{9D2E6235-B3E6-458C-BE77-7C9C19E994DE}" type="pres">
      <dgm:prSet presAssocID="{5D376090-07D0-43D6-BF8F-0D4160150DA8}" presName="connTx" presStyleLbl="parChTrans1D2" presStyleIdx="15" presStyleCnt="18"/>
      <dgm:spPr/>
    </dgm:pt>
    <dgm:pt modelId="{7A1705D4-69A4-49CC-BB93-015F6E439132}" type="pres">
      <dgm:prSet presAssocID="{F65E1732-DFDA-4137-B229-4E556FA2AB59}" presName="node" presStyleLbl="node1" presStyleIdx="15" presStyleCnt="18" custScaleX="212922" custRadScaleRad="130159" custRadScaleInc="-19287">
        <dgm:presLayoutVars>
          <dgm:bulletEnabled val="1"/>
        </dgm:presLayoutVars>
      </dgm:prSet>
      <dgm:spPr/>
    </dgm:pt>
    <dgm:pt modelId="{AADDB6C7-E16E-4779-8CF4-D9DA5F5C1C7D}" type="pres">
      <dgm:prSet presAssocID="{4E166477-A0E7-43AB-9BA6-65FE01CFF873}" presName="Name9" presStyleLbl="parChTrans1D2" presStyleIdx="16" presStyleCnt="18"/>
      <dgm:spPr/>
    </dgm:pt>
    <dgm:pt modelId="{ABF2C4AD-0BAB-43C7-8CDE-FBAA3702AE43}" type="pres">
      <dgm:prSet presAssocID="{4E166477-A0E7-43AB-9BA6-65FE01CFF873}" presName="connTx" presStyleLbl="parChTrans1D2" presStyleIdx="16" presStyleCnt="18"/>
      <dgm:spPr/>
    </dgm:pt>
    <dgm:pt modelId="{5EFFCBD8-DF2A-444D-837A-98A17D0541D3}" type="pres">
      <dgm:prSet presAssocID="{F3C8DDB1-FD32-4128-BFE8-BBD78564CBA4}" presName="node" presStyleLbl="node1" presStyleIdx="16" presStyleCnt="18" custRadScaleRad="137806" custRadScaleInc="-91919">
        <dgm:presLayoutVars>
          <dgm:bulletEnabled val="1"/>
        </dgm:presLayoutVars>
      </dgm:prSet>
      <dgm:spPr/>
    </dgm:pt>
    <dgm:pt modelId="{AD990013-A352-4E43-89FF-4D55D1E1B0A2}" type="pres">
      <dgm:prSet presAssocID="{77B8EA7E-9927-475D-A2C8-2B9300540F5F}" presName="Name9" presStyleLbl="parChTrans1D2" presStyleIdx="17" presStyleCnt="18"/>
      <dgm:spPr/>
    </dgm:pt>
    <dgm:pt modelId="{974DD1F1-DFD3-45E4-9723-677E2BC04800}" type="pres">
      <dgm:prSet presAssocID="{77B8EA7E-9927-475D-A2C8-2B9300540F5F}" presName="connTx" presStyleLbl="parChTrans1D2" presStyleIdx="17" presStyleCnt="18"/>
      <dgm:spPr/>
    </dgm:pt>
    <dgm:pt modelId="{20F31E2D-A96E-4756-8B28-D23C1AD25085}" type="pres">
      <dgm:prSet presAssocID="{B7E0CB88-6F89-45B3-BFCD-939DDC021E44}" presName="node" presStyleLbl="node1" presStyleIdx="17" presStyleCnt="18" custScaleX="164717" custRadScaleRad="101375" custRadScaleInc="-143881">
        <dgm:presLayoutVars>
          <dgm:bulletEnabled val="1"/>
        </dgm:presLayoutVars>
      </dgm:prSet>
      <dgm:spPr/>
    </dgm:pt>
  </dgm:ptLst>
  <dgm:cxnLst>
    <dgm:cxn modelId="{B60C2176-2E7C-462D-B540-84936E0CEC3F}" srcId="{745F73ED-068C-4057-B388-0EDBFDF6EDF5}" destId="{67C18828-6814-4F19-8635-F72A1C067416}" srcOrd="2" destOrd="0" parTransId="{A88E7E54-C547-488C-A560-C0C9368B310A}" sibTransId="{28B79F8F-1A77-4699-8F46-5723D80A674B}"/>
    <dgm:cxn modelId="{270E5FE6-B1C2-4825-8124-A8EEBC864BA3}" type="presOf" srcId="{77B8EA7E-9927-475D-A2C8-2B9300540F5F}" destId="{974DD1F1-DFD3-45E4-9723-677E2BC04800}" srcOrd="1" destOrd="0" presId="urn:microsoft.com/office/officeart/2005/8/layout/radial1"/>
    <dgm:cxn modelId="{F1078B12-5498-437B-B019-0247F60C156D}" srcId="{745F73ED-068C-4057-B388-0EDBFDF6EDF5}" destId="{9AA855E6-5EC9-4C3F-BB3C-0A40BE7B4BDD}" srcOrd="3" destOrd="0" parTransId="{0CBC5399-7A2A-4B13-B0D8-F0B618C5E18A}" sibTransId="{B9A02C26-ECD8-43EE-8646-BC297BE57BEA}"/>
    <dgm:cxn modelId="{5032AD7C-21F1-43A8-920E-3550B344CFE0}" type="presOf" srcId="{3CDA73AF-21AA-45B3-A721-D233EA19B91C}" destId="{5A8FC0F3-62AB-45F5-8FE6-B66A3D5C7FEB}" srcOrd="1" destOrd="0" presId="urn:microsoft.com/office/officeart/2005/8/layout/radial1"/>
    <dgm:cxn modelId="{A05BB966-84F0-4373-9C0C-36067D9228E1}" type="presOf" srcId="{1BF6E11D-346A-4E0F-9119-6CD78DF61F07}" destId="{EFEEDA06-F7B8-4B9B-AFC1-8FF4D109B952}" srcOrd="0" destOrd="0" presId="urn:microsoft.com/office/officeart/2005/8/layout/radial1"/>
    <dgm:cxn modelId="{E963FE0B-5E0F-4EBA-902A-A365AA7176D9}" type="presOf" srcId="{A76CC655-9651-481A-949F-93CD79242215}" destId="{627FD706-5AEB-4326-86B1-2149535AC6BC}" srcOrd="0" destOrd="0" presId="urn:microsoft.com/office/officeart/2005/8/layout/radial1"/>
    <dgm:cxn modelId="{E3785984-C5D4-467F-BCA5-8A8056ABFB0D}" type="presOf" srcId="{A4EDE312-84B8-488E-9625-F80C6F0C53F0}" destId="{A41E98EB-530A-4B98-BAEE-93BC816A86D4}" srcOrd="0" destOrd="0" presId="urn:microsoft.com/office/officeart/2005/8/layout/radial1"/>
    <dgm:cxn modelId="{C005A786-C917-4CF9-B26D-AE235AC00C6B}" srcId="{745F73ED-068C-4057-B388-0EDBFDF6EDF5}" destId="{A76CC655-9651-481A-949F-93CD79242215}" srcOrd="11" destOrd="0" parTransId="{6F50DAD0-D260-4A12-9846-6A9807EA07B6}" sibTransId="{71C9A885-2401-4698-8899-FB95B7D2AA9A}"/>
    <dgm:cxn modelId="{92E5B0F7-8E6A-412E-B4BD-3E9AF5F1781E}" type="presOf" srcId="{566A558B-0189-4E4B-A6E2-7A114A26F120}" destId="{B44E98C7-898B-4799-996F-0CB9A646EF60}" srcOrd="0" destOrd="0" presId="urn:microsoft.com/office/officeart/2005/8/layout/radial1"/>
    <dgm:cxn modelId="{6D79445F-2631-4290-AC00-302EE78B57A1}" type="presOf" srcId="{39187B2E-3BBB-473A-8929-2E96822566FC}" destId="{03E12914-FE56-48F5-8A8E-C78D8492B0CD}" srcOrd="0" destOrd="0" presId="urn:microsoft.com/office/officeart/2005/8/layout/radial1"/>
    <dgm:cxn modelId="{EA8453B8-ABAE-4620-8A7A-8009F1E656B6}" type="presOf" srcId="{4E166477-A0E7-43AB-9BA6-65FE01CFF873}" destId="{AADDB6C7-E16E-4779-8CF4-D9DA5F5C1C7D}" srcOrd="0" destOrd="0" presId="urn:microsoft.com/office/officeart/2005/8/layout/radial1"/>
    <dgm:cxn modelId="{B44A527E-8E4F-4B75-959F-149C30EE748E}" type="presOf" srcId="{20DDC242-8F9A-4660-BEB4-790D1E471AE1}" destId="{FEE60E39-F07F-42A0-A1F2-4A470EBB36BE}" srcOrd="0" destOrd="0" presId="urn:microsoft.com/office/officeart/2005/8/layout/radial1"/>
    <dgm:cxn modelId="{11A0DB16-E8AC-44C7-AD5F-99EA28813FA3}" type="presOf" srcId="{B7E0CB88-6F89-45B3-BFCD-939DDC021E44}" destId="{20F31E2D-A96E-4756-8B28-D23C1AD25085}" srcOrd="0" destOrd="0" presId="urn:microsoft.com/office/officeart/2005/8/layout/radial1"/>
    <dgm:cxn modelId="{211D8BBF-B1FA-4092-B1C1-E023CB672751}" type="presOf" srcId="{39187B2E-3BBB-473A-8929-2E96822566FC}" destId="{8FEB921D-C67F-4700-B25B-E951E43508AC}" srcOrd="1" destOrd="0" presId="urn:microsoft.com/office/officeart/2005/8/layout/radial1"/>
    <dgm:cxn modelId="{06EEF533-02A9-408D-BBBC-4B31FEA87B6B}" type="presOf" srcId="{0E23BEF5-7719-42D0-8C93-4F3744E4C4FB}" destId="{06DE82C2-5BEC-4AE6-BC11-D25F5E693AF4}" srcOrd="0" destOrd="0" presId="urn:microsoft.com/office/officeart/2005/8/layout/radial1"/>
    <dgm:cxn modelId="{D6649D0E-186E-4E42-BEAC-60A8F75F6F0C}" srcId="{745F73ED-068C-4057-B388-0EDBFDF6EDF5}" destId="{46488906-A49A-4F65-AEA1-CE10FD4C63AF}" srcOrd="10" destOrd="0" parTransId="{A4EDE312-84B8-488E-9625-F80C6F0C53F0}" sibTransId="{DD01F1AA-A624-4C5B-8488-8A90642491D6}"/>
    <dgm:cxn modelId="{1F8BA96F-0FB8-4882-AF19-76A4413D8E06}" type="presOf" srcId="{6F50DAD0-D260-4A12-9846-6A9807EA07B6}" destId="{3DE68BE6-200B-4AE3-94EE-50721044F18B}" srcOrd="1" destOrd="0" presId="urn:microsoft.com/office/officeart/2005/8/layout/radial1"/>
    <dgm:cxn modelId="{E418878F-78FE-4A0F-A2A7-CA30332FF211}" srcId="{745F73ED-068C-4057-B388-0EDBFDF6EDF5}" destId="{F65E1732-DFDA-4137-B229-4E556FA2AB59}" srcOrd="15" destOrd="0" parTransId="{5D376090-07D0-43D6-BF8F-0D4160150DA8}" sibTransId="{BC34945C-964A-4B57-8EE7-D1D152A8D907}"/>
    <dgm:cxn modelId="{631DD6CD-319F-4137-826A-8F360F652896}" srcId="{745F73ED-068C-4057-B388-0EDBFDF6EDF5}" destId="{B7E0CB88-6F89-45B3-BFCD-939DDC021E44}" srcOrd="17" destOrd="0" parTransId="{77B8EA7E-9927-475D-A2C8-2B9300540F5F}" sibTransId="{7331B266-3DFF-4BB4-BEA6-45C7D8FB7367}"/>
    <dgm:cxn modelId="{342B4CEA-4E4B-45F5-9738-FF91BDD03340}" type="presOf" srcId="{6F50DAD0-D260-4A12-9846-6A9807EA07B6}" destId="{1309BB70-7C94-43A6-A701-32E504547298}" srcOrd="0" destOrd="0" presId="urn:microsoft.com/office/officeart/2005/8/layout/radial1"/>
    <dgm:cxn modelId="{9E2B9F41-56A9-44B5-A513-028C95F611FD}" type="presOf" srcId="{2EF2E60D-8DF8-4413-B9C8-AC75EA04DE55}" destId="{1D4966B9-EF79-4694-A6C6-BA5B375A991E}" srcOrd="1" destOrd="0" presId="urn:microsoft.com/office/officeart/2005/8/layout/radial1"/>
    <dgm:cxn modelId="{32114D9B-02FD-41E2-B0E8-C8007C8E175D}" type="presOf" srcId="{6C0F1D32-60A9-44F3-9B05-241E9D864492}" destId="{F62D084C-474E-427C-9CFF-8677CB71E90E}" srcOrd="1" destOrd="0" presId="urn:microsoft.com/office/officeart/2005/8/layout/radial1"/>
    <dgm:cxn modelId="{2A57FFDC-B049-4D75-A45F-EFBCB9E84141}" type="presOf" srcId="{68CB5914-8C48-43FC-A014-A25954AC5C75}" destId="{D271AAF6-E91D-4CA5-9C72-051920D61C4B}" srcOrd="0" destOrd="0" presId="urn:microsoft.com/office/officeart/2005/8/layout/radial1"/>
    <dgm:cxn modelId="{0D84AE4F-8693-496A-AFC0-E1B579DC2088}" type="presOf" srcId="{1B163921-76A1-442C-B292-C52F245C45B7}" destId="{3379CF36-75CC-41A4-87FA-EAD220C65E83}" srcOrd="0" destOrd="0" presId="urn:microsoft.com/office/officeart/2005/8/layout/radial1"/>
    <dgm:cxn modelId="{49966269-4AD6-4AF6-A988-43282EB86FC3}" srcId="{745F73ED-068C-4057-B388-0EDBFDF6EDF5}" destId="{6232C0E6-0811-4E28-B792-8D68E27452EC}" srcOrd="5" destOrd="0" parTransId="{1BF6E11D-346A-4E0F-9119-6CD78DF61F07}" sibTransId="{98726ED0-0924-4294-97BA-A14984A833B4}"/>
    <dgm:cxn modelId="{D7B66B53-B41B-4CD6-BEFA-7BE9C81D7D19}" srcId="{745F73ED-068C-4057-B388-0EDBFDF6EDF5}" destId="{7210B2EE-3211-4393-8733-2A4F021960F5}" srcOrd="14" destOrd="0" parTransId="{2EF2E60D-8DF8-4413-B9C8-AC75EA04DE55}" sibTransId="{CC450D65-8F0A-4301-B984-F563BEAB53A0}"/>
    <dgm:cxn modelId="{CBDEEA3C-A195-4136-85D1-F3BDD2792EC8}" type="presOf" srcId="{4E166477-A0E7-43AB-9BA6-65FE01CFF873}" destId="{ABF2C4AD-0BAB-43C7-8CDE-FBAA3702AE43}" srcOrd="1" destOrd="0" presId="urn:microsoft.com/office/officeart/2005/8/layout/radial1"/>
    <dgm:cxn modelId="{727A0735-FF34-47AC-B7DF-DDD773825AF9}" type="presOf" srcId="{D2FD1D70-4095-4751-9CE8-BEAAF62CEFE1}" destId="{FAEF2CEB-5305-447F-B736-A052085C7EB6}" srcOrd="0" destOrd="0" presId="urn:microsoft.com/office/officeart/2005/8/layout/radial1"/>
    <dgm:cxn modelId="{EADB2951-9B67-4D70-BCAF-E5CB25566CA9}" type="presOf" srcId="{76D3A468-0E7E-41AA-A515-7FC08B75B558}" destId="{5927D18B-CD52-4A2E-A26D-AE8D98B4008E}" srcOrd="0" destOrd="0" presId="urn:microsoft.com/office/officeart/2005/8/layout/radial1"/>
    <dgm:cxn modelId="{7914D0B6-2B97-45A0-AB23-633D62DA3380}" type="presOf" srcId="{1BF6E11D-346A-4E0F-9119-6CD78DF61F07}" destId="{BE4B2E26-2A66-4983-97EE-3BC18FDD91E5}" srcOrd="1" destOrd="0" presId="urn:microsoft.com/office/officeart/2005/8/layout/radial1"/>
    <dgm:cxn modelId="{4D3B47B0-B85A-4490-8BF8-DD1DA4A7452C}" type="presOf" srcId="{901D7456-9C83-4695-B2E7-3F002E0C6750}" destId="{777E137F-C48A-4B37-8FA5-3295309706D6}" srcOrd="0" destOrd="0" presId="urn:microsoft.com/office/officeart/2005/8/layout/radial1"/>
    <dgm:cxn modelId="{16177DF0-B788-44D1-A2FE-FCC3A8E58FAD}" type="presOf" srcId="{731E266E-3142-4C25-9028-ED8E16D8D002}" destId="{AE55DB7E-3687-4389-AF2C-DC1FCDB06366}" srcOrd="0" destOrd="0" presId="urn:microsoft.com/office/officeart/2005/8/layout/radial1"/>
    <dgm:cxn modelId="{BC9A09FA-26E4-43C7-ACED-1A048B7884C8}" type="presOf" srcId="{F3C8DDB1-FD32-4128-BFE8-BBD78564CBA4}" destId="{5EFFCBD8-DF2A-444D-837A-98A17D0541D3}" srcOrd="0" destOrd="0" presId="urn:microsoft.com/office/officeart/2005/8/layout/radial1"/>
    <dgm:cxn modelId="{53CE73CC-BD65-49A0-A9A9-677D547E966C}" type="presOf" srcId="{4EE564BB-A866-4511-BC54-21A37CB6C291}" destId="{AE015765-DF16-4E6A-B3F6-51F7253088E3}" srcOrd="0" destOrd="0" presId="urn:microsoft.com/office/officeart/2005/8/layout/radial1"/>
    <dgm:cxn modelId="{36C30BB1-DA29-4248-90DC-AC23DE894EF2}" type="presOf" srcId="{0CBC5399-7A2A-4B13-B0D8-F0B618C5E18A}" destId="{6341A077-F889-4227-AB2F-2F942C0F7DD9}" srcOrd="1" destOrd="0" presId="urn:microsoft.com/office/officeart/2005/8/layout/radial1"/>
    <dgm:cxn modelId="{25CA6AFF-BB62-4AA6-BDF5-4DD8CDFF9326}" srcId="{745F73ED-068C-4057-B388-0EDBFDF6EDF5}" destId="{76D3A468-0E7E-41AA-A515-7FC08B75B558}" srcOrd="4" destOrd="0" parTransId="{731E266E-3142-4C25-9028-ED8E16D8D002}" sibTransId="{C144A16A-A623-4ACF-A927-89C5A8F71C63}"/>
    <dgm:cxn modelId="{52522A1F-A191-4D92-A345-2EB2B87227ED}" type="presOf" srcId="{0CBC5399-7A2A-4B13-B0D8-F0B618C5E18A}" destId="{CA3B36CC-F725-42C2-A583-99996B04BAD0}" srcOrd="0" destOrd="0" presId="urn:microsoft.com/office/officeart/2005/8/layout/radial1"/>
    <dgm:cxn modelId="{EBAE5EA2-93E8-43F0-B3F2-6F847331041D}" type="presOf" srcId="{C18A6D13-9825-4768-9D01-A50BF8AB9313}" destId="{E3CC6EC4-DC25-4BC6-8074-82E7D01A216A}" srcOrd="0" destOrd="0" presId="urn:microsoft.com/office/officeart/2005/8/layout/radial1"/>
    <dgm:cxn modelId="{FC8B1987-049E-4754-9CBA-D7F94A859CF1}" type="presOf" srcId="{6C0F1D32-60A9-44F3-9B05-241E9D864492}" destId="{5CFAC5F8-BDE0-4ECD-8FB6-4732565F4819}" srcOrd="0" destOrd="0" presId="urn:microsoft.com/office/officeart/2005/8/layout/radial1"/>
    <dgm:cxn modelId="{09CBC24A-DD2F-470A-8609-DCA2F034B3D2}" srcId="{745F73ED-068C-4057-B388-0EDBFDF6EDF5}" destId="{150FE6DB-2CBF-400D-AFC2-FD87F346E4EF}" srcOrd="13" destOrd="0" parTransId="{1B163921-76A1-442C-B292-C52F245C45B7}" sibTransId="{7ADD61D2-80D2-46FB-9896-44464753EB28}"/>
    <dgm:cxn modelId="{B77A90CB-30D6-43AB-A102-003C0E854559}" type="presOf" srcId="{7210B2EE-3211-4393-8733-2A4F021960F5}" destId="{F4DDB3A1-F492-4EE8-BB64-6A3827EE7EB5}" srcOrd="0" destOrd="0" presId="urn:microsoft.com/office/officeart/2005/8/layout/radial1"/>
    <dgm:cxn modelId="{99376329-949C-47B9-9471-97706286E37E}" type="presOf" srcId="{745F73ED-068C-4057-B388-0EDBFDF6EDF5}" destId="{78F5E24E-7043-4A61-8EEE-37CC4059C613}" srcOrd="0" destOrd="0" presId="urn:microsoft.com/office/officeart/2005/8/layout/radial1"/>
    <dgm:cxn modelId="{69517C2F-6949-4480-B887-E78E7DFC6492}" type="presOf" srcId="{5CBAB4AE-1C48-47D3-9707-89A92C2BB188}" destId="{539D160C-9106-445E-9753-0D38D930498D}" srcOrd="0" destOrd="0" presId="urn:microsoft.com/office/officeart/2005/8/layout/radial1"/>
    <dgm:cxn modelId="{BB514EBF-BFFE-4504-932F-0BB35CA3895F}" srcId="{745F73ED-068C-4057-B388-0EDBFDF6EDF5}" destId="{901D7456-9C83-4695-B2E7-3F002E0C6750}" srcOrd="6" destOrd="0" parTransId="{566A558B-0189-4E4B-A6E2-7A114A26F120}" sibTransId="{4B551D66-10EA-4DAC-AB5A-33717A3B0357}"/>
    <dgm:cxn modelId="{E3D4FDB9-E348-4CE5-8BB8-7DD8774BA48E}" type="presOf" srcId="{46488906-A49A-4F65-AEA1-CE10FD4C63AF}" destId="{732C5DA7-7FAC-4D5B-BCD7-02111D179EC0}" srcOrd="0" destOrd="0" presId="urn:microsoft.com/office/officeart/2005/8/layout/radial1"/>
    <dgm:cxn modelId="{60C00CC2-B822-48AB-B349-3A76E393F075}" srcId="{745F73ED-068C-4057-B388-0EDBFDF6EDF5}" destId="{5CBAB4AE-1C48-47D3-9707-89A92C2BB188}" srcOrd="9" destOrd="0" parTransId="{4EE564BB-A866-4511-BC54-21A37CB6C291}" sibTransId="{28F3F81E-6B92-4099-8CFB-F789A19E3164}"/>
    <dgm:cxn modelId="{4296502D-DD82-4ACE-81F7-FDA777664D58}" type="presOf" srcId="{2EF2E60D-8DF8-4413-B9C8-AC75EA04DE55}" destId="{24B4258A-AF53-40B1-9B6B-5CC1ACDC5509}" srcOrd="0" destOrd="0" presId="urn:microsoft.com/office/officeart/2005/8/layout/radial1"/>
    <dgm:cxn modelId="{62BF68EE-70BC-4811-A268-01E47FC759FE}" srcId="{745F73ED-068C-4057-B388-0EDBFDF6EDF5}" destId="{68CB5914-8C48-43FC-A014-A25954AC5C75}" srcOrd="0" destOrd="0" parTransId="{6C0F1D32-60A9-44F3-9B05-241E9D864492}" sibTransId="{C2B93500-C4D8-4BF6-B59F-8EC7D62DE184}"/>
    <dgm:cxn modelId="{63BD2320-0B1E-4660-9717-FA9D6BD0AE45}" srcId="{745F73ED-068C-4057-B388-0EDBFDF6EDF5}" destId="{F3C8DDB1-FD32-4128-BFE8-BBD78564CBA4}" srcOrd="16" destOrd="0" parTransId="{4E166477-A0E7-43AB-9BA6-65FE01CFF873}" sibTransId="{7100781F-7D6D-4C04-80F5-17BD84FADF2F}"/>
    <dgm:cxn modelId="{82AF7F2F-EA13-432F-9052-4A721A8E186A}" srcId="{745F73ED-068C-4057-B388-0EDBFDF6EDF5}" destId="{89EEAD6B-17FF-4EBD-B238-62D3DED09D63}" srcOrd="12" destOrd="0" parTransId="{39187B2E-3BBB-473A-8929-2E96822566FC}" sibTransId="{63377C79-D711-4687-8A4D-43BD9BF07B6C}"/>
    <dgm:cxn modelId="{6CA94EA4-B8E3-4E34-AEE4-967AC4508D53}" srcId="{ECB469D6-1E1D-4D0A-8415-30371B1FA276}" destId="{745F73ED-068C-4057-B388-0EDBFDF6EDF5}" srcOrd="0" destOrd="0" parTransId="{ED05AF7D-C787-44EE-9CA3-7AA8A0B29CA8}" sibTransId="{EBF1DBC6-B4F0-4183-A9CC-774D8FEEE81C}"/>
    <dgm:cxn modelId="{10B953CE-3059-412B-B639-22D234E06665}" type="presOf" srcId="{4EE564BB-A866-4511-BC54-21A37CB6C291}" destId="{EF05CB0A-12AF-4A19-AED8-502E3C060629}" srcOrd="1" destOrd="0" presId="urn:microsoft.com/office/officeart/2005/8/layout/radial1"/>
    <dgm:cxn modelId="{2FBC35A3-41D5-4B0A-9A92-0AD93E329446}" srcId="{745F73ED-068C-4057-B388-0EDBFDF6EDF5}" destId="{0E23BEF5-7719-42D0-8C93-4F3744E4C4FB}" srcOrd="7" destOrd="0" parTransId="{A8DC7E47-F2E0-4A17-B38C-640E919CF114}" sibTransId="{AE4A887B-CC37-4372-B397-DCA72E0005CE}"/>
    <dgm:cxn modelId="{1843F3EA-617E-42B0-B52A-CF8CA6D08AC6}" type="presOf" srcId="{ECB469D6-1E1D-4D0A-8415-30371B1FA276}" destId="{37DF289F-A3B9-4332-B93B-2F0619AD17AA}" srcOrd="0" destOrd="0" presId="urn:microsoft.com/office/officeart/2005/8/layout/radial1"/>
    <dgm:cxn modelId="{7DCB5F1E-91A1-408F-ACDB-60C9989A266C}" type="presOf" srcId="{150FE6DB-2CBF-400D-AFC2-FD87F346E4EF}" destId="{BE8155EC-A08A-4BB1-A50C-316369034306}" srcOrd="0" destOrd="0" presId="urn:microsoft.com/office/officeart/2005/8/layout/radial1"/>
    <dgm:cxn modelId="{FD82BD77-155F-4CD1-9923-05B048F8ECCB}" type="presOf" srcId="{C18A6D13-9825-4768-9D01-A50BF8AB9313}" destId="{2121CF9F-C020-4F9A-853B-716EDFC0C1EA}" srcOrd="1" destOrd="0" presId="urn:microsoft.com/office/officeart/2005/8/layout/radial1"/>
    <dgm:cxn modelId="{E0750B0A-715A-4B94-8700-7B5DC080ECD5}" type="presOf" srcId="{A88E7E54-C547-488C-A560-C0C9368B310A}" destId="{F270909E-385F-4B53-A6F5-7F125DC12F73}" srcOrd="0" destOrd="0" presId="urn:microsoft.com/office/officeart/2005/8/layout/radial1"/>
    <dgm:cxn modelId="{324E22F1-493E-4206-98F0-1E8590B0E4C0}" type="presOf" srcId="{A8DC7E47-F2E0-4A17-B38C-640E919CF114}" destId="{56340471-7537-463C-A7C8-1C711D3587B4}" srcOrd="1" destOrd="0" presId="urn:microsoft.com/office/officeart/2005/8/layout/radial1"/>
    <dgm:cxn modelId="{27BA9096-9BE8-4B04-B4B6-8530454D7CF1}" type="presOf" srcId="{89EEAD6B-17FF-4EBD-B238-62D3DED09D63}" destId="{1D863248-C462-4691-A129-0183BD39FDBC}" srcOrd="0" destOrd="0" presId="urn:microsoft.com/office/officeart/2005/8/layout/radial1"/>
    <dgm:cxn modelId="{79EEC704-9082-471F-BEB1-5420919A0ABC}" type="presOf" srcId="{A88E7E54-C547-488C-A560-C0C9368B310A}" destId="{59D8F726-5704-4DC6-A18D-5D9467A1F473}" srcOrd="1" destOrd="0" presId="urn:microsoft.com/office/officeart/2005/8/layout/radial1"/>
    <dgm:cxn modelId="{5AFA495B-9CC9-4CD5-8D15-AC36F48EDB03}" srcId="{745F73ED-068C-4057-B388-0EDBFDF6EDF5}" destId="{D2FD1D70-4095-4751-9CE8-BEAAF62CEFE1}" srcOrd="1" destOrd="0" parTransId="{3CDA73AF-21AA-45B3-A721-D233EA19B91C}" sibTransId="{C336CA66-A830-4233-A3C7-BE3B212D2E6B}"/>
    <dgm:cxn modelId="{6BF8D0A8-82F9-4C2F-A2DF-1E3551599AD6}" type="presOf" srcId="{A4EDE312-84B8-488E-9625-F80C6F0C53F0}" destId="{E1BC0C0B-427B-45F4-B343-C97172A3C9EB}" srcOrd="1" destOrd="0" presId="urn:microsoft.com/office/officeart/2005/8/layout/radial1"/>
    <dgm:cxn modelId="{2D8A72B0-B01D-42AA-8DA8-67E2C1D00BF9}" type="presOf" srcId="{1B163921-76A1-442C-B292-C52F245C45B7}" destId="{7BFCBB68-1E45-4D69-AEF2-03A4FF1F0D5E}" srcOrd="1" destOrd="0" presId="urn:microsoft.com/office/officeart/2005/8/layout/radial1"/>
    <dgm:cxn modelId="{ED5C01CB-2CE1-463A-96D0-3426B1E76EF7}" type="presOf" srcId="{67C18828-6814-4F19-8635-F72A1C067416}" destId="{70843B38-9A63-45F4-A243-BCB842A40CA4}" srcOrd="0" destOrd="0" presId="urn:microsoft.com/office/officeart/2005/8/layout/radial1"/>
    <dgm:cxn modelId="{822E4E21-196E-481D-89E9-28ABA06DEC07}" type="presOf" srcId="{9AA855E6-5EC9-4C3F-BB3C-0A40BE7B4BDD}" destId="{70D9B0E4-7695-49F0-A17E-CCA332A27F24}" srcOrd="0" destOrd="0" presId="urn:microsoft.com/office/officeart/2005/8/layout/radial1"/>
    <dgm:cxn modelId="{9EFFB4F4-5386-40E9-9C31-7536FB1E6AB4}" type="presOf" srcId="{731E266E-3142-4C25-9028-ED8E16D8D002}" destId="{E0A6983D-7B71-472E-87BD-4F030A07A9F7}" srcOrd="1" destOrd="0" presId="urn:microsoft.com/office/officeart/2005/8/layout/radial1"/>
    <dgm:cxn modelId="{81B5196C-2A1A-4B30-8CEE-356C0FFD0030}" srcId="{745F73ED-068C-4057-B388-0EDBFDF6EDF5}" destId="{20DDC242-8F9A-4660-BEB4-790D1E471AE1}" srcOrd="8" destOrd="0" parTransId="{C18A6D13-9825-4768-9D01-A50BF8AB9313}" sibTransId="{D7FB3C9A-81D6-4EA2-AB5A-15C71351D9E2}"/>
    <dgm:cxn modelId="{B15CA999-955C-4F74-BD7E-8038CC473141}" type="presOf" srcId="{6232C0E6-0811-4E28-B792-8D68E27452EC}" destId="{70EF9F8E-1E71-4158-A8C0-DE7E53966DDB}" srcOrd="0" destOrd="0" presId="urn:microsoft.com/office/officeart/2005/8/layout/radial1"/>
    <dgm:cxn modelId="{210233E6-170F-44F2-A1E8-03768DB9671B}" type="presOf" srcId="{566A558B-0189-4E4B-A6E2-7A114A26F120}" destId="{F4B85C21-CB8E-4D58-8697-6D72C2EFFEAA}" srcOrd="1" destOrd="0" presId="urn:microsoft.com/office/officeart/2005/8/layout/radial1"/>
    <dgm:cxn modelId="{6846EFB0-BFB1-4E30-907F-1C934D167546}" type="presOf" srcId="{5D376090-07D0-43D6-BF8F-0D4160150DA8}" destId="{9D2E6235-B3E6-458C-BE77-7C9C19E994DE}" srcOrd="1" destOrd="0" presId="urn:microsoft.com/office/officeart/2005/8/layout/radial1"/>
    <dgm:cxn modelId="{9262089C-3EE0-49E9-A251-6470DF4C943A}" type="presOf" srcId="{F65E1732-DFDA-4137-B229-4E556FA2AB59}" destId="{7A1705D4-69A4-49CC-BB93-015F6E439132}" srcOrd="0" destOrd="0" presId="urn:microsoft.com/office/officeart/2005/8/layout/radial1"/>
    <dgm:cxn modelId="{066DDA56-6EB0-48FA-A53B-677271A6E82A}" type="presOf" srcId="{3CDA73AF-21AA-45B3-A721-D233EA19B91C}" destId="{BAB435DF-D008-4508-A81D-038CB1A41466}" srcOrd="0" destOrd="0" presId="urn:microsoft.com/office/officeart/2005/8/layout/radial1"/>
    <dgm:cxn modelId="{7FB6C16D-3873-4008-9CAB-6A0303CB5C44}" type="presOf" srcId="{5D376090-07D0-43D6-BF8F-0D4160150DA8}" destId="{4BFD5F1E-60E3-4935-A2C0-2E3BC801D316}" srcOrd="0" destOrd="0" presId="urn:microsoft.com/office/officeart/2005/8/layout/radial1"/>
    <dgm:cxn modelId="{E7EFABF7-9A6E-4257-8623-00213A501B8D}" type="presOf" srcId="{77B8EA7E-9927-475D-A2C8-2B9300540F5F}" destId="{AD990013-A352-4E43-89FF-4D55D1E1B0A2}" srcOrd="0" destOrd="0" presId="urn:microsoft.com/office/officeart/2005/8/layout/radial1"/>
    <dgm:cxn modelId="{3DCDEC2F-E166-4DC3-8E9A-6E9EF29309A7}" type="presOf" srcId="{A8DC7E47-F2E0-4A17-B38C-640E919CF114}" destId="{5354682D-F9C7-4620-8052-A680F85754E5}" srcOrd="0" destOrd="0" presId="urn:microsoft.com/office/officeart/2005/8/layout/radial1"/>
    <dgm:cxn modelId="{B5A04FCF-3A66-46FF-A5B1-FA7BF817961D}" type="presParOf" srcId="{37DF289F-A3B9-4332-B93B-2F0619AD17AA}" destId="{78F5E24E-7043-4A61-8EEE-37CC4059C613}" srcOrd="0" destOrd="0" presId="urn:microsoft.com/office/officeart/2005/8/layout/radial1"/>
    <dgm:cxn modelId="{764501A1-DEC6-4235-8A78-261D5ED53EC3}" type="presParOf" srcId="{37DF289F-A3B9-4332-B93B-2F0619AD17AA}" destId="{5CFAC5F8-BDE0-4ECD-8FB6-4732565F4819}" srcOrd="1" destOrd="0" presId="urn:microsoft.com/office/officeart/2005/8/layout/radial1"/>
    <dgm:cxn modelId="{009268B1-D427-4E0B-AACD-C450946A7337}" type="presParOf" srcId="{5CFAC5F8-BDE0-4ECD-8FB6-4732565F4819}" destId="{F62D084C-474E-427C-9CFF-8677CB71E90E}" srcOrd="0" destOrd="0" presId="urn:microsoft.com/office/officeart/2005/8/layout/radial1"/>
    <dgm:cxn modelId="{BE8E2E4F-F82B-4626-B597-B01792B4FF60}" type="presParOf" srcId="{37DF289F-A3B9-4332-B93B-2F0619AD17AA}" destId="{D271AAF6-E91D-4CA5-9C72-051920D61C4B}" srcOrd="2" destOrd="0" presId="urn:microsoft.com/office/officeart/2005/8/layout/radial1"/>
    <dgm:cxn modelId="{997F8B01-32A9-4CA0-A6FD-28346FFD4197}" type="presParOf" srcId="{37DF289F-A3B9-4332-B93B-2F0619AD17AA}" destId="{BAB435DF-D008-4508-A81D-038CB1A41466}" srcOrd="3" destOrd="0" presId="urn:microsoft.com/office/officeart/2005/8/layout/radial1"/>
    <dgm:cxn modelId="{C76F1606-4D22-49E9-8C11-218CB38AFDD9}" type="presParOf" srcId="{BAB435DF-D008-4508-A81D-038CB1A41466}" destId="{5A8FC0F3-62AB-45F5-8FE6-B66A3D5C7FEB}" srcOrd="0" destOrd="0" presId="urn:microsoft.com/office/officeart/2005/8/layout/radial1"/>
    <dgm:cxn modelId="{C524306A-E525-46DC-AA14-EE427E6D19BE}" type="presParOf" srcId="{37DF289F-A3B9-4332-B93B-2F0619AD17AA}" destId="{FAEF2CEB-5305-447F-B736-A052085C7EB6}" srcOrd="4" destOrd="0" presId="urn:microsoft.com/office/officeart/2005/8/layout/radial1"/>
    <dgm:cxn modelId="{FF88A3BA-0B2C-4FD8-BEC7-6648104B49BE}" type="presParOf" srcId="{37DF289F-A3B9-4332-B93B-2F0619AD17AA}" destId="{F270909E-385F-4B53-A6F5-7F125DC12F73}" srcOrd="5" destOrd="0" presId="urn:microsoft.com/office/officeart/2005/8/layout/radial1"/>
    <dgm:cxn modelId="{2F756CAF-8C3D-4E70-8BB7-04240FADA3B4}" type="presParOf" srcId="{F270909E-385F-4B53-A6F5-7F125DC12F73}" destId="{59D8F726-5704-4DC6-A18D-5D9467A1F473}" srcOrd="0" destOrd="0" presId="urn:microsoft.com/office/officeart/2005/8/layout/radial1"/>
    <dgm:cxn modelId="{C53D3247-0982-44D1-ADEF-AD4E7285C9E4}" type="presParOf" srcId="{37DF289F-A3B9-4332-B93B-2F0619AD17AA}" destId="{70843B38-9A63-45F4-A243-BCB842A40CA4}" srcOrd="6" destOrd="0" presId="urn:microsoft.com/office/officeart/2005/8/layout/radial1"/>
    <dgm:cxn modelId="{F1DBB59D-1365-4B6F-A8C2-3B9340774CC5}" type="presParOf" srcId="{37DF289F-A3B9-4332-B93B-2F0619AD17AA}" destId="{CA3B36CC-F725-42C2-A583-99996B04BAD0}" srcOrd="7" destOrd="0" presId="urn:microsoft.com/office/officeart/2005/8/layout/radial1"/>
    <dgm:cxn modelId="{B937AC2D-3FAF-461A-A34F-BDA897759F40}" type="presParOf" srcId="{CA3B36CC-F725-42C2-A583-99996B04BAD0}" destId="{6341A077-F889-4227-AB2F-2F942C0F7DD9}" srcOrd="0" destOrd="0" presId="urn:microsoft.com/office/officeart/2005/8/layout/radial1"/>
    <dgm:cxn modelId="{DE4A0D11-1B3A-464D-961D-9301866493B9}" type="presParOf" srcId="{37DF289F-A3B9-4332-B93B-2F0619AD17AA}" destId="{70D9B0E4-7695-49F0-A17E-CCA332A27F24}" srcOrd="8" destOrd="0" presId="urn:microsoft.com/office/officeart/2005/8/layout/radial1"/>
    <dgm:cxn modelId="{D4E26E70-8BAA-48A7-A255-19CA00D2D0D5}" type="presParOf" srcId="{37DF289F-A3B9-4332-B93B-2F0619AD17AA}" destId="{AE55DB7E-3687-4389-AF2C-DC1FCDB06366}" srcOrd="9" destOrd="0" presId="urn:microsoft.com/office/officeart/2005/8/layout/radial1"/>
    <dgm:cxn modelId="{35B381C9-B151-47DF-82F5-825CF29B4FF2}" type="presParOf" srcId="{AE55DB7E-3687-4389-AF2C-DC1FCDB06366}" destId="{E0A6983D-7B71-472E-87BD-4F030A07A9F7}" srcOrd="0" destOrd="0" presId="urn:microsoft.com/office/officeart/2005/8/layout/radial1"/>
    <dgm:cxn modelId="{61F8946B-4416-4538-B2B5-4514F7C588C7}" type="presParOf" srcId="{37DF289F-A3B9-4332-B93B-2F0619AD17AA}" destId="{5927D18B-CD52-4A2E-A26D-AE8D98B4008E}" srcOrd="10" destOrd="0" presId="urn:microsoft.com/office/officeart/2005/8/layout/radial1"/>
    <dgm:cxn modelId="{F7DDFD10-1676-4D7C-B8F1-5F0035D35981}" type="presParOf" srcId="{37DF289F-A3B9-4332-B93B-2F0619AD17AA}" destId="{EFEEDA06-F7B8-4B9B-AFC1-8FF4D109B952}" srcOrd="11" destOrd="0" presId="urn:microsoft.com/office/officeart/2005/8/layout/radial1"/>
    <dgm:cxn modelId="{4987DE65-96C3-462D-A132-E56D1F519334}" type="presParOf" srcId="{EFEEDA06-F7B8-4B9B-AFC1-8FF4D109B952}" destId="{BE4B2E26-2A66-4983-97EE-3BC18FDD91E5}" srcOrd="0" destOrd="0" presId="urn:microsoft.com/office/officeart/2005/8/layout/radial1"/>
    <dgm:cxn modelId="{8475FE5A-91E7-49F1-B3F4-812F9892C0AC}" type="presParOf" srcId="{37DF289F-A3B9-4332-B93B-2F0619AD17AA}" destId="{70EF9F8E-1E71-4158-A8C0-DE7E53966DDB}" srcOrd="12" destOrd="0" presId="urn:microsoft.com/office/officeart/2005/8/layout/radial1"/>
    <dgm:cxn modelId="{23AB217D-3F16-4105-98DE-84763E366D9B}" type="presParOf" srcId="{37DF289F-A3B9-4332-B93B-2F0619AD17AA}" destId="{B44E98C7-898B-4799-996F-0CB9A646EF60}" srcOrd="13" destOrd="0" presId="urn:microsoft.com/office/officeart/2005/8/layout/radial1"/>
    <dgm:cxn modelId="{90D2A25B-75F1-4958-AB84-E2BB41C8B5DC}" type="presParOf" srcId="{B44E98C7-898B-4799-996F-0CB9A646EF60}" destId="{F4B85C21-CB8E-4D58-8697-6D72C2EFFEAA}" srcOrd="0" destOrd="0" presId="urn:microsoft.com/office/officeart/2005/8/layout/radial1"/>
    <dgm:cxn modelId="{BEA12AA9-8E99-45E7-A4D3-A1BE9ADBF50A}" type="presParOf" srcId="{37DF289F-A3B9-4332-B93B-2F0619AD17AA}" destId="{777E137F-C48A-4B37-8FA5-3295309706D6}" srcOrd="14" destOrd="0" presId="urn:microsoft.com/office/officeart/2005/8/layout/radial1"/>
    <dgm:cxn modelId="{768E0041-B462-4617-AB2C-62F953F08BB4}" type="presParOf" srcId="{37DF289F-A3B9-4332-B93B-2F0619AD17AA}" destId="{5354682D-F9C7-4620-8052-A680F85754E5}" srcOrd="15" destOrd="0" presId="urn:microsoft.com/office/officeart/2005/8/layout/radial1"/>
    <dgm:cxn modelId="{ED5F554F-D51B-4CFE-9975-657BE431CA86}" type="presParOf" srcId="{5354682D-F9C7-4620-8052-A680F85754E5}" destId="{56340471-7537-463C-A7C8-1C711D3587B4}" srcOrd="0" destOrd="0" presId="urn:microsoft.com/office/officeart/2005/8/layout/radial1"/>
    <dgm:cxn modelId="{B8C4CADD-D212-4DFD-89E4-E2FEDCA64CE2}" type="presParOf" srcId="{37DF289F-A3B9-4332-B93B-2F0619AD17AA}" destId="{06DE82C2-5BEC-4AE6-BC11-D25F5E693AF4}" srcOrd="16" destOrd="0" presId="urn:microsoft.com/office/officeart/2005/8/layout/radial1"/>
    <dgm:cxn modelId="{D09DA8B0-747B-48F6-9FC0-19C8D7AEF4F9}" type="presParOf" srcId="{37DF289F-A3B9-4332-B93B-2F0619AD17AA}" destId="{E3CC6EC4-DC25-4BC6-8074-82E7D01A216A}" srcOrd="17" destOrd="0" presId="urn:microsoft.com/office/officeart/2005/8/layout/radial1"/>
    <dgm:cxn modelId="{ABBF6AAE-FF0C-493C-B93B-5CF38FA13688}" type="presParOf" srcId="{E3CC6EC4-DC25-4BC6-8074-82E7D01A216A}" destId="{2121CF9F-C020-4F9A-853B-716EDFC0C1EA}" srcOrd="0" destOrd="0" presId="urn:microsoft.com/office/officeart/2005/8/layout/radial1"/>
    <dgm:cxn modelId="{7E47B5BE-22A4-49E2-99D3-91FFB91CCAA4}" type="presParOf" srcId="{37DF289F-A3B9-4332-B93B-2F0619AD17AA}" destId="{FEE60E39-F07F-42A0-A1F2-4A470EBB36BE}" srcOrd="18" destOrd="0" presId="urn:microsoft.com/office/officeart/2005/8/layout/radial1"/>
    <dgm:cxn modelId="{D04D3764-90DA-45A6-AB0A-9A8A64AB2A9F}" type="presParOf" srcId="{37DF289F-A3B9-4332-B93B-2F0619AD17AA}" destId="{AE015765-DF16-4E6A-B3F6-51F7253088E3}" srcOrd="19" destOrd="0" presId="urn:microsoft.com/office/officeart/2005/8/layout/radial1"/>
    <dgm:cxn modelId="{42C03554-6978-4CF8-838F-07FDD2EE3FB3}" type="presParOf" srcId="{AE015765-DF16-4E6A-B3F6-51F7253088E3}" destId="{EF05CB0A-12AF-4A19-AED8-502E3C060629}" srcOrd="0" destOrd="0" presId="urn:microsoft.com/office/officeart/2005/8/layout/radial1"/>
    <dgm:cxn modelId="{9213C0FF-E9A7-4384-841D-C9D3C511DDC1}" type="presParOf" srcId="{37DF289F-A3B9-4332-B93B-2F0619AD17AA}" destId="{539D160C-9106-445E-9753-0D38D930498D}" srcOrd="20" destOrd="0" presId="urn:microsoft.com/office/officeart/2005/8/layout/radial1"/>
    <dgm:cxn modelId="{DB56366B-1FFA-4FC5-9A29-C5B35F9E1804}" type="presParOf" srcId="{37DF289F-A3B9-4332-B93B-2F0619AD17AA}" destId="{A41E98EB-530A-4B98-BAEE-93BC816A86D4}" srcOrd="21" destOrd="0" presId="urn:microsoft.com/office/officeart/2005/8/layout/radial1"/>
    <dgm:cxn modelId="{8E959BFD-018F-423F-8DCC-239D86B64EA7}" type="presParOf" srcId="{A41E98EB-530A-4B98-BAEE-93BC816A86D4}" destId="{E1BC0C0B-427B-45F4-B343-C97172A3C9EB}" srcOrd="0" destOrd="0" presId="urn:microsoft.com/office/officeart/2005/8/layout/radial1"/>
    <dgm:cxn modelId="{00A8332A-FBF0-4534-9F74-B5A521C9BCE2}" type="presParOf" srcId="{37DF289F-A3B9-4332-B93B-2F0619AD17AA}" destId="{732C5DA7-7FAC-4D5B-BCD7-02111D179EC0}" srcOrd="22" destOrd="0" presId="urn:microsoft.com/office/officeart/2005/8/layout/radial1"/>
    <dgm:cxn modelId="{F38A0D48-D57A-484B-94CB-E65C4FD2F3A4}" type="presParOf" srcId="{37DF289F-A3B9-4332-B93B-2F0619AD17AA}" destId="{1309BB70-7C94-43A6-A701-32E504547298}" srcOrd="23" destOrd="0" presId="urn:microsoft.com/office/officeart/2005/8/layout/radial1"/>
    <dgm:cxn modelId="{9FD1429D-5F98-48CC-90FA-22BD7D74C4A6}" type="presParOf" srcId="{1309BB70-7C94-43A6-A701-32E504547298}" destId="{3DE68BE6-200B-4AE3-94EE-50721044F18B}" srcOrd="0" destOrd="0" presId="urn:microsoft.com/office/officeart/2005/8/layout/radial1"/>
    <dgm:cxn modelId="{BF28CFBD-1811-443D-872F-091BCB6793FF}" type="presParOf" srcId="{37DF289F-A3B9-4332-B93B-2F0619AD17AA}" destId="{627FD706-5AEB-4326-86B1-2149535AC6BC}" srcOrd="24" destOrd="0" presId="urn:microsoft.com/office/officeart/2005/8/layout/radial1"/>
    <dgm:cxn modelId="{2458A80D-BD37-4E72-8B63-40F4F9607728}" type="presParOf" srcId="{37DF289F-A3B9-4332-B93B-2F0619AD17AA}" destId="{03E12914-FE56-48F5-8A8E-C78D8492B0CD}" srcOrd="25" destOrd="0" presId="urn:microsoft.com/office/officeart/2005/8/layout/radial1"/>
    <dgm:cxn modelId="{6A69AFDA-2873-45BB-AB7A-64C4D0F18D19}" type="presParOf" srcId="{03E12914-FE56-48F5-8A8E-C78D8492B0CD}" destId="{8FEB921D-C67F-4700-B25B-E951E43508AC}" srcOrd="0" destOrd="0" presId="urn:microsoft.com/office/officeart/2005/8/layout/radial1"/>
    <dgm:cxn modelId="{4ADFABEB-2EFA-40EA-A6B9-4FADAA1F6A0F}" type="presParOf" srcId="{37DF289F-A3B9-4332-B93B-2F0619AD17AA}" destId="{1D863248-C462-4691-A129-0183BD39FDBC}" srcOrd="26" destOrd="0" presId="urn:microsoft.com/office/officeart/2005/8/layout/radial1"/>
    <dgm:cxn modelId="{4CD2EF37-9A1C-46D9-B93C-B367BC2E9986}" type="presParOf" srcId="{37DF289F-A3B9-4332-B93B-2F0619AD17AA}" destId="{3379CF36-75CC-41A4-87FA-EAD220C65E83}" srcOrd="27" destOrd="0" presId="urn:microsoft.com/office/officeart/2005/8/layout/radial1"/>
    <dgm:cxn modelId="{253E5245-B878-441F-88B1-CF50BD346DA4}" type="presParOf" srcId="{3379CF36-75CC-41A4-87FA-EAD220C65E83}" destId="{7BFCBB68-1E45-4D69-AEF2-03A4FF1F0D5E}" srcOrd="0" destOrd="0" presId="urn:microsoft.com/office/officeart/2005/8/layout/radial1"/>
    <dgm:cxn modelId="{978D2166-1491-4CEC-BD97-C24000B841B0}" type="presParOf" srcId="{37DF289F-A3B9-4332-B93B-2F0619AD17AA}" destId="{BE8155EC-A08A-4BB1-A50C-316369034306}" srcOrd="28" destOrd="0" presId="urn:microsoft.com/office/officeart/2005/8/layout/radial1"/>
    <dgm:cxn modelId="{56050676-FFEA-471B-A341-61091D4F2A58}" type="presParOf" srcId="{37DF289F-A3B9-4332-B93B-2F0619AD17AA}" destId="{24B4258A-AF53-40B1-9B6B-5CC1ACDC5509}" srcOrd="29" destOrd="0" presId="urn:microsoft.com/office/officeart/2005/8/layout/radial1"/>
    <dgm:cxn modelId="{D0C34FA0-F633-493E-8704-670E337B6B8D}" type="presParOf" srcId="{24B4258A-AF53-40B1-9B6B-5CC1ACDC5509}" destId="{1D4966B9-EF79-4694-A6C6-BA5B375A991E}" srcOrd="0" destOrd="0" presId="urn:microsoft.com/office/officeart/2005/8/layout/radial1"/>
    <dgm:cxn modelId="{42DA0033-C3E9-4D5F-AEC1-3C9C69733AA2}" type="presParOf" srcId="{37DF289F-A3B9-4332-B93B-2F0619AD17AA}" destId="{F4DDB3A1-F492-4EE8-BB64-6A3827EE7EB5}" srcOrd="30" destOrd="0" presId="urn:microsoft.com/office/officeart/2005/8/layout/radial1"/>
    <dgm:cxn modelId="{05A3A8D3-6D9B-4B04-A2D7-53576814B5EF}" type="presParOf" srcId="{37DF289F-A3B9-4332-B93B-2F0619AD17AA}" destId="{4BFD5F1E-60E3-4935-A2C0-2E3BC801D316}" srcOrd="31" destOrd="0" presId="urn:microsoft.com/office/officeart/2005/8/layout/radial1"/>
    <dgm:cxn modelId="{A5D661EB-5BF0-4D28-BC03-8530E14CB3D8}" type="presParOf" srcId="{4BFD5F1E-60E3-4935-A2C0-2E3BC801D316}" destId="{9D2E6235-B3E6-458C-BE77-7C9C19E994DE}" srcOrd="0" destOrd="0" presId="urn:microsoft.com/office/officeart/2005/8/layout/radial1"/>
    <dgm:cxn modelId="{B425029B-56EF-45D1-A432-C4169FE6215A}" type="presParOf" srcId="{37DF289F-A3B9-4332-B93B-2F0619AD17AA}" destId="{7A1705D4-69A4-49CC-BB93-015F6E439132}" srcOrd="32" destOrd="0" presId="urn:microsoft.com/office/officeart/2005/8/layout/radial1"/>
    <dgm:cxn modelId="{BB6C906C-C8AD-4FCB-A727-67089E2BB0C9}" type="presParOf" srcId="{37DF289F-A3B9-4332-B93B-2F0619AD17AA}" destId="{AADDB6C7-E16E-4779-8CF4-D9DA5F5C1C7D}" srcOrd="33" destOrd="0" presId="urn:microsoft.com/office/officeart/2005/8/layout/radial1"/>
    <dgm:cxn modelId="{9D9648B4-AE3B-41DC-B4CD-B4DAA458522B}" type="presParOf" srcId="{AADDB6C7-E16E-4779-8CF4-D9DA5F5C1C7D}" destId="{ABF2C4AD-0BAB-43C7-8CDE-FBAA3702AE43}" srcOrd="0" destOrd="0" presId="urn:microsoft.com/office/officeart/2005/8/layout/radial1"/>
    <dgm:cxn modelId="{FB2F2D0E-631B-4BD1-9B89-68905ECD77AF}" type="presParOf" srcId="{37DF289F-A3B9-4332-B93B-2F0619AD17AA}" destId="{5EFFCBD8-DF2A-444D-837A-98A17D0541D3}" srcOrd="34" destOrd="0" presId="urn:microsoft.com/office/officeart/2005/8/layout/radial1"/>
    <dgm:cxn modelId="{A3C7C3C3-D629-4969-BF8D-4D8634D8636A}" type="presParOf" srcId="{37DF289F-A3B9-4332-B93B-2F0619AD17AA}" destId="{AD990013-A352-4E43-89FF-4D55D1E1B0A2}" srcOrd="35" destOrd="0" presId="urn:microsoft.com/office/officeart/2005/8/layout/radial1"/>
    <dgm:cxn modelId="{616DC3F0-84E4-4292-BDBC-38C2C4217540}" type="presParOf" srcId="{AD990013-A352-4E43-89FF-4D55D1E1B0A2}" destId="{974DD1F1-DFD3-45E4-9723-677E2BC04800}" srcOrd="0" destOrd="0" presId="urn:microsoft.com/office/officeart/2005/8/layout/radial1"/>
    <dgm:cxn modelId="{2555D42F-6E16-4202-B5F6-A4BC7F574730}" type="presParOf" srcId="{37DF289F-A3B9-4332-B93B-2F0619AD17AA}" destId="{20F31E2D-A96E-4756-8B28-D23C1AD25085}" srcOrd="3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5E24E-7043-4A61-8EEE-37CC4059C613}">
      <dsp:nvSpPr>
        <dsp:cNvPr id="0" name=""/>
        <dsp:cNvSpPr/>
      </dsp:nvSpPr>
      <dsp:spPr>
        <a:xfrm>
          <a:off x="2877942" y="1540768"/>
          <a:ext cx="2293914" cy="205963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Lubricating and cleaning tools will each come with their own operating manuals and include:</a:t>
          </a:r>
          <a:endParaRPr lang="en-US" sz="1600" kern="1200" dirty="0"/>
        </a:p>
      </dsp:txBody>
      <dsp:txXfrm>
        <a:off x="3213878" y="1842394"/>
        <a:ext cx="1622042" cy="1456379"/>
      </dsp:txXfrm>
    </dsp:sp>
    <dsp:sp modelId="{5CFAC5F8-BDE0-4ECD-8FB6-4732565F4819}">
      <dsp:nvSpPr>
        <dsp:cNvPr id="0" name=""/>
        <dsp:cNvSpPr/>
      </dsp:nvSpPr>
      <dsp:spPr>
        <a:xfrm rot="15723720">
          <a:off x="3394605" y="1117660"/>
          <a:ext cx="857237" cy="13145"/>
        </a:xfrm>
        <a:custGeom>
          <a:avLst/>
          <a:gdLst/>
          <a:ahLst/>
          <a:cxnLst/>
          <a:rect l="0" t="0" r="0" b="0"/>
          <a:pathLst>
            <a:path>
              <a:moveTo>
                <a:pt x="0" y="6572"/>
              </a:moveTo>
              <a:lnTo>
                <a:pt x="857237"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801793" y="1102802"/>
        <a:ext cx="42861" cy="42861"/>
      </dsp:txXfrm>
    </dsp:sp>
    <dsp:sp modelId="{D271AAF6-E91D-4CA5-9C72-051920D61C4B}">
      <dsp:nvSpPr>
        <dsp:cNvPr id="0" name=""/>
        <dsp:cNvSpPr/>
      </dsp:nvSpPr>
      <dsp:spPr>
        <a:xfrm>
          <a:off x="3250704" y="100617"/>
          <a:ext cx="943279" cy="60027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smtClean="0"/>
            <a:t>Grease guns</a:t>
          </a:r>
          <a:endParaRPr lang="en-US" sz="1600" kern="1200"/>
        </a:p>
      </dsp:txBody>
      <dsp:txXfrm>
        <a:off x="3388844" y="188526"/>
        <a:ext cx="666999" cy="424461"/>
      </dsp:txXfrm>
    </dsp:sp>
    <dsp:sp modelId="{BAB435DF-D008-4508-A81D-038CB1A41466}">
      <dsp:nvSpPr>
        <dsp:cNvPr id="0" name=""/>
        <dsp:cNvSpPr/>
      </dsp:nvSpPr>
      <dsp:spPr>
        <a:xfrm rot="17400000">
          <a:off x="4086385" y="1164129"/>
          <a:ext cx="896059" cy="13145"/>
        </a:xfrm>
        <a:custGeom>
          <a:avLst/>
          <a:gdLst/>
          <a:ahLst/>
          <a:cxnLst/>
          <a:rect l="0" t="0" r="0" b="0"/>
          <a:pathLst>
            <a:path>
              <a:moveTo>
                <a:pt x="0" y="6572"/>
              </a:moveTo>
              <a:lnTo>
                <a:pt x="896059"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512013" y="1148300"/>
        <a:ext cx="44802" cy="44802"/>
      </dsp:txXfrm>
    </dsp:sp>
    <dsp:sp modelId="{FAEF2CEB-5305-447F-B736-A052085C7EB6}">
      <dsp:nvSpPr>
        <dsp:cNvPr id="0" name=""/>
        <dsp:cNvSpPr/>
      </dsp:nvSpPr>
      <dsp:spPr>
        <a:xfrm>
          <a:off x="4307037" y="156684"/>
          <a:ext cx="974415" cy="600279"/>
        </a:xfrm>
        <a:prstGeom prst="ellipse">
          <a:avLst/>
        </a:prstGeom>
        <a:solidFill>
          <a:schemeClr val="accent3">
            <a:hueOff val="661780"/>
            <a:satOff val="-993"/>
            <a:lumOff val="-1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smtClean="0"/>
            <a:t>Grease packer</a:t>
          </a:r>
          <a:endParaRPr lang="en-US" sz="1600" kern="1200"/>
        </a:p>
      </dsp:txBody>
      <dsp:txXfrm>
        <a:off x="4449737" y="244593"/>
        <a:ext cx="689015" cy="424461"/>
      </dsp:txXfrm>
    </dsp:sp>
    <dsp:sp modelId="{F270909E-385F-4B53-A6F5-7F125DC12F73}">
      <dsp:nvSpPr>
        <dsp:cNvPr id="0" name=""/>
        <dsp:cNvSpPr/>
      </dsp:nvSpPr>
      <dsp:spPr>
        <a:xfrm rot="18929382">
          <a:off x="4596163" y="1309420"/>
          <a:ext cx="1409916" cy="13145"/>
        </a:xfrm>
        <a:custGeom>
          <a:avLst/>
          <a:gdLst/>
          <a:ahLst/>
          <a:cxnLst/>
          <a:rect l="0" t="0" r="0" b="0"/>
          <a:pathLst>
            <a:path>
              <a:moveTo>
                <a:pt x="0" y="6572"/>
              </a:moveTo>
              <a:lnTo>
                <a:pt x="1409916"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265873" y="1280745"/>
        <a:ext cx="70495" cy="70495"/>
      </dsp:txXfrm>
    </dsp:sp>
    <dsp:sp modelId="{70843B38-9A63-45F4-A243-BCB842A40CA4}">
      <dsp:nvSpPr>
        <dsp:cNvPr id="0" name=""/>
        <dsp:cNvSpPr/>
      </dsp:nvSpPr>
      <dsp:spPr>
        <a:xfrm>
          <a:off x="5353458" y="244631"/>
          <a:ext cx="1464364" cy="600279"/>
        </a:xfrm>
        <a:prstGeom prst="ellipse">
          <a:avLst/>
        </a:prstGeom>
        <a:solidFill>
          <a:schemeClr val="accent3">
            <a:hueOff val="1323560"/>
            <a:satOff val="-1986"/>
            <a:lumOff val="-3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smtClean="0"/>
            <a:t>Grease filler pumps</a:t>
          </a:r>
          <a:endParaRPr lang="en-US" sz="1600" kern="1200"/>
        </a:p>
      </dsp:txBody>
      <dsp:txXfrm>
        <a:off x="5567909" y="332540"/>
        <a:ext cx="1035462" cy="424461"/>
      </dsp:txXfrm>
    </dsp:sp>
    <dsp:sp modelId="{CA3B36CC-F725-42C2-A583-99996B04BAD0}">
      <dsp:nvSpPr>
        <dsp:cNvPr id="0" name=""/>
        <dsp:cNvSpPr/>
      </dsp:nvSpPr>
      <dsp:spPr>
        <a:xfrm rot="20131722">
          <a:off x="4987952" y="1821814"/>
          <a:ext cx="1335425" cy="13145"/>
        </a:xfrm>
        <a:custGeom>
          <a:avLst/>
          <a:gdLst/>
          <a:ahLst/>
          <a:cxnLst/>
          <a:rect l="0" t="0" r="0" b="0"/>
          <a:pathLst>
            <a:path>
              <a:moveTo>
                <a:pt x="0" y="6572"/>
              </a:moveTo>
              <a:lnTo>
                <a:pt x="1335425"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622280" y="1795001"/>
        <a:ext cx="66771" cy="66771"/>
      </dsp:txXfrm>
    </dsp:sp>
    <dsp:sp modelId="{70D9B0E4-7695-49F0-A17E-CCA332A27F24}">
      <dsp:nvSpPr>
        <dsp:cNvPr id="0" name=""/>
        <dsp:cNvSpPr/>
      </dsp:nvSpPr>
      <dsp:spPr>
        <a:xfrm>
          <a:off x="6059018" y="1036713"/>
          <a:ext cx="1353306" cy="600279"/>
        </a:xfrm>
        <a:prstGeom prst="ellipse">
          <a:avLst/>
        </a:prstGeom>
        <a:solidFill>
          <a:schemeClr val="accent3">
            <a:hueOff val="1985341"/>
            <a:satOff val="-2979"/>
            <a:lumOff val="-4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smtClean="0"/>
            <a:t>Grease pumps</a:t>
          </a:r>
          <a:endParaRPr lang="en-US" sz="1600" kern="1200"/>
        </a:p>
      </dsp:txBody>
      <dsp:txXfrm>
        <a:off x="6257205" y="1124622"/>
        <a:ext cx="956932" cy="424461"/>
      </dsp:txXfrm>
    </dsp:sp>
    <dsp:sp modelId="{AE55DB7E-3687-4389-AF2C-DC1FCDB06366}">
      <dsp:nvSpPr>
        <dsp:cNvPr id="0" name=""/>
        <dsp:cNvSpPr/>
      </dsp:nvSpPr>
      <dsp:spPr>
        <a:xfrm rot="20921916">
          <a:off x="5135110" y="2245769"/>
          <a:ext cx="964459" cy="13145"/>
        </a:xfrm>
        <a:custGeom>
          <a:avLst/>
          <a:gdLst/>
          <a:ahLst/>
          <a:cxnLst/>
          <a:rect l="0" t="0" r="0" b="0"/>
          <a:pathLst>
            <a:path>
              <a:moveTo>
                <a:pt x="0" y="6572"/>
              </a:moveTo>
              <a:lnTo>
                <a:pt x="964459"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593228" y="2228231"/>
        <a:ext cx="48222" cy="48222"/>
      </dsp:txXfrm>
    </dsp:sp>
    <dsp:sp modelId="{5927D18B-CD52-4A2E-A26D-AE8D98B4008E}">
      <dsp:nvSpPr>
        <dsp:cNvPr id="0" name=""/>
        <dsp:cNvSpPr/>
      </dsp:nvSpPr>
      <dsp:spPr>
        <a:xfrm>
          <a:off x="6059011" y="1756793"/>
          <a:ext cx="1072261" cy="600279"/>
        </a:xfrm>
        <a:prstGeom prst="ellipse">
          <a:avLst/>
        </a:prstGeom>
        <a:solidFill>
          <a:schemeClr val="accent3">
            <a:hueOff val="2647121"/>
            <a:satOff val="-3972"/>
            <a:lumOff val="-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smtClean="0"/>
            <a:t>Oil levellers</a:t>
          </a:r>
          <a:endParaRPr lang="en-US" sz="1600" kern="1200"/>
        </a:p>
      </dsp:txBody>
      <dsp:txXfrm>
        <a:off x="6216040" y="1844702"/>
        <a:ext cx="758203" cy="424461"/>
      </dsp:txXfrm>
    </dsp:sp>
    <dsp:sp modelId="{EFEEDA06-F7B8-4B9B-AFC1-8FF4D109B952}">
      <dsp:nvSpPr>
        <dsp:cNvPr id="0" name=""/>
        <dsp:cNvSpPr/>
      </dsp:nvSpPr>
      <dsp:spPr>
        <a:xfrm rot="11653218">
          <a:off x="1817404" y="2146615"/>
          <a:ext cx="1120833" cy="13145"/>
        </a:xfrm>
        <a:custGeom>
          <a:avLst/>
          <a:gdLst/>
          <a:ahLst/>
          <a:cxnLst/>
          <a:rect l="0" t="0" r="0" b="0"/>
          <a:pathLst>
            <a:path>
              <a:moveTo>
                <a:pt x="0" y="6572"/>
              </a:moveTo>
              <a:lnTo>
                <a:pt x="1120833"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349800" y="2125167"/>
        <a:ext cx="56041" cy="56041"/>
      </dsp:txXfrm>
    </dsp:sp>
    <dsp:sp modelId="{70EF9F8E-1E71-4158-A8C0-DE7E53966DDB}">
      <dsp:nvSpPr>
        <dsp:cNvPr id="0" name=""/>
        <dsp:cNvSpPr/>
      </dsp:nvSpPr>
      <dsp:spPr>
        <a:xfrm>
          <a:off x="298383" y="1540768"/>
          <a:ext cx="1694313" cy="600279"/>
        </a:xfrm>
        <a:prstGeom prst="ellipse">
          <a:avLst/>
        </a:prstGeom>
        <a:solidFill>
          <a:schemeClr val="accent3">
            <a:hueOff val="3308901"/>
            <a:satOff val="-4965"/>
            <a:lumOff val="-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smtClean="0"/>
            <a:t>Oil handling containers </a:t>
          </a:r>
          <a:endParaRPr lang="en-US" sz="1600" kern="1200"/>
        </a:p>
      </dsp:txBody>
      <dsp:txXfrm>
        <a:off x="546509" y="1628677"/>
        <a:ext cx="1198061" cy="424461"/>
      </dsp:txXfrm>
    </dsp:sp>
    <dsp:sp modelId="{B44E98C7-898B-4799-996F-0CB9A646EF60}">
      <dsp:nvSpPr>
        <dsp:cNvPr id="0" name=""/>
        <dsp:cNvSpPr/>
      </dsp:nvSpPr>
      <dsp:spPr>
        <a:xfrm rot="1282026">
          <a:off x="5040563" y="3165198"/>
          <a:ext cx="1041966" cy="13145"/>
        </a:xfrm>
        <a:custGeom>
          <a:avLst/>
          <a:gdLst/>
          <a:ahLst/>
          <a:cxnLst/>
          <a:rect l="0" t="0" r="0" b="0"/>
          <a:pathLst>
            <a:path>
              <a:moveTo>
                <a:pt x="0" y="6572"/>
              </a:moveTo>
              <a:lnTo>
                <a:pt x="1041966"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535497" y="3145722"/>
        <a:ext cx="52098" cy="52098"/>
      </dsp:txXfrm>
    </dsp:sp>
    <dsp:sp modelId="{777E137F-C48A-4B37-8FA5-3295309706D6}">
      <dsp:nvSpPr>
        <dsp:cNvPr id="0" name=""/>
        <dsp:cNvSpPr/>
      </dsp:nvSpPr>
      <dsp:spPr>
        <a:xfrm>
          <a:off x="5842988" y="3268959"/>
          <a:ext cx="1468272" cy="600279"/>
        </a:xfrm>
        <a:prstGeom prst="ellipse">
          <a:avLst/>
        </a:prstGeom>
        <a:solidFill>
          <a:schemeClr val="accent3">
            <a:hueOff val="3970681"/>
            <a:satOff val="-5958"/>
            <a:lumOff val="-9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smtClean="0"/>
            <a:t>Bearing packer</a:t>
          </a:r>
          <a:endParaRPr lang="en-US" sz="1600" kern="1200"/>
        </a:p>
      </dsp:txBody>
      <dsp:txXfrm>
        <a:off x="6058011" y="3356868"/>
        <a:ext cx="1038226" cy="424461"/>
      </dsp:txXfrm>
    </dsp:sp>
    <dsp:sp modelId="{5354682D-F9C7-4620-8052-A680F85754E5}">
      <dsp:nvSpPr>
        <dsp:cNvPr id="0" name=""/>
        <dsp:cNvSpPr/>
      </dsp:nvSpPr>
      <dsp:spPr>
        <a:xfrm rot="2343180">
          <a:off x="4741089" y="3634576"/>
          <a:ext cx="1206703" cy="13145"/>
        </a:xfrm>
        <a:custGeom>
          <a:avLst/>
          <a:gdLst/>
          <a:ahLst/>
          <a:cxnLst/>
          <a:rect l="0" t="0" r="0" b="0"/>
          <a:pathLst>
            <a:path>
              <a:moveTo>
                <a:pt x="0" y="6572"/>
              </a:moveTo>
              <a:lnTo>
                <a:pt x="1206703"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314273" y="3610981"/>
        <a:ext cx="60335" cy="60335"/>
      </dsp:txXfrm>
    </dsp:sp>
    <dsp:sp modelId="{06DE82C2-5BEC-4AE6-BC11-D25F5E693AF4}">
      <dsp:nvSpPr>
        <dsp:cNvPr id="0" name=""/>
        <dsp:cNvSpPr/>
      </dsp:nvSpPr>
      <dsp:spPr>
        <a:xfrm>
          <a:off x="5410938" y="3989036"/>
          <a:ext cx="1464472" cy="600279"/>
        </a:xfrm>
        <a:prstGeom prst="ellipse">
          <a:avLst/>
        </a:prstGeom>
        <a:solidFill>
          <a:schemeClr val="accent3">
            <a:hueOff val="4632462"/>
            <a:satOff val="-6951"/>
            <a:lumOff val="-11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smtClean="0"/>
            <a:t>Grease meter</a:t>
          </a:r>
          <a:endParaRPr lang="en-US" sz="1600" kern="1200"/>
        </a:p>
      </dsp:txBody>
      <dsp:txXfrm>
        <a:off x="5625405" y="4076945"/>
        <a:ext cx="1035538" cy="424461"/>
      </dsp:txXfrm>
    </dsp:sp>
    <dsp:sp modelId="{E3CC6EC4-DC25-4BC6-8074-82E7D01A216A}">
      <dsp:nvSpPr>
        <dsp:cNvPr id="0" name=""/>
        <dsp:cNvSpPr/>
      </dsp:nvSpPr>
      <dsp:spPr>
        <a:xfrm rot="9047773">
          <a:off x="1746491" y="3448171"/>
          <a:ext cx="1393268" cy="13145"/>
        </a:xfrm>
        <a:custGeom>
          <a:avLst/>
          <a:gdLst/>
          <a:ahLst/>
          <a:cxnLst/>
          <a:rect l="0" t="0" r="0" b="0"/>
          <a:pathLst>
            <a:path>
              <a:moveTo>
                <a:pt x="0" y="6572"/>
              </a:moveTo>
              <a:lnTo>
                <a:pt x="1393268"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408294" y="3419912"/>
        <a:ext cx="69663" cy="69663"/>
      </dsp:txXfrm>
    </dsp:sp>
    <dsp:sp modelId="{FEE60E39-F07F-42A0-A1F2-4A470EBB36BE}">
      <dsp:nvSpPr>
        <dsp:cNvPr id="0" name=""/>
        <dsp:cNvSpPr/>
      </dsp:nvSpPr>
      <dsp:spPr>
        <a:xfrm>
          <a:off x="0" y="3773015"/>
          <a:ext cx="2673561" cy="600279"/>
        </a:xfrm>
        <a:prstGeom prst="ellipse">
          <a:avLst/>
        </a:prstGeom>
        <a:solidFill>
          <a:schemeClr val="accent3">
            <a:hueOff val="5294242"/>
            <a:satOff val="-7944"/>
            <a:lumOff val="-12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smtClean="0"/>
            <a:t>Disposable grease resistant gloves</a:t>
          </a:r>
          <a:endParaRPr lang="en-US" sz="1600" kern="1200"/>
        </a:p>
      </dsp:txBody>
      <dsp:txXfrm>
        <a:off x="391534" y="3860924"/>
        <a:ext cx="1890493" cy="424461"/>
      </dsp:txXfrm>
    </dsp:sp>
    <dsp:sp modelId="{AE015765-DF16-4E6A-B3F6-51F7253088E3}">
      <dsp:nvSpPr>
        <dsp:cNvPr id="0" name=""/>
        <dsp:cNvSpPr/>
      </dsp:nvSpPr>
      <dsp:spPr>
        <a:xfrm rot="4037664">
          <a:off x="4132262" y="3972774"/>
          <a:ext cx="964195" cy="13145"/>
        </a:xfrm>
        <a:custGeom>
          <a:avLst/>
          <a:gdLst/>
          <a:ahLst/>
          <a:cxnLst/>
          <a:rect l="0" t="0" r="0" b="0"/>
          <a:pathLst>
            <a:path>
              <a:moveTo>
                <a:pt x="0" y="6572"/>
              </a:moveTo>
              <a:lnTo>
                <a:pt x="964195"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4590255" y="3955242"/>
        <a:ext cx="48209" cy="48209"/>
      </dsp:txXfrm>
    </dsp:sp>
    <dsp:sp modelId="{539D160C-9106-445E-9753-0D38D930498D}">
      <dsp:nvSpPr>
        <dsp:cNvPr id="0" name=""/>
        <dsp:cNvSpPr/>
      </dsp:nvSpPr>
      <dsp:spPr>
        <a:xfrm>
          <a:off x="4042788" y="4421085"/>
          <a:ext cx="1763981" cy="600279"/>
        </a:xfrm>
        <a:prstGeom prst="ellipse">
          <a:avLst/>
        </a:prstGeom>
        <a:solidFill>
          <a:schemeClr val="accent3">
            <a:hueOff val="5956022"/>
            <a:satOff val="-8936"/>
            <a:lumOff val="-14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smtClean="0"/>
            <a:t>Grease fitting caps and tags</a:t>
          </a:r>
          <a:endParaRPr lang="en-US" sz="1600" kern="1200"/>
        </a:p>
      </dsp:txBody>
      <dsp:txXfrm>
        <a:off x="4301117" y="4508994"/>
        <a:ext cx="1247323" cy="424461"/>
      </dsp:txXfrm>
    </dsp:sp>
    <dsp:sp modelId="{A41E98EB-530A-4B98-BAEE-93BC816A86D4}">
      <dsp:nvSpPr>
        <dsp:cNvPr id="0" name=""/>
        <dsp:cNvSpPr/>
      </dsp:nvSpPr>
      <dsp:spPr>
        <a:xfrm rot="6178974">
          <a:off x="3260771" y="3995453"/>
          <a:ext cx="868208" cy="13145"/>
        </a:xfrm>
        <a:custGeom>
          <a:avLst/>
          <a:gdLst/>
          <a:ahLst/>
          <a:cxnLst/>
          <a:rect l="0" t="0" r="0" b="0"/>
          <a:pathLst>
            <a:path>
              <a:moveTo>
                <a:pt x="0" y="6572"/>
              </a:moveTo>
              <a:lnTo>
                <a:pt x="868208"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673170" y="3980321"/>
        <a:ext cx="43410" cy="43410"/>
      </dsp:txXfrm>
    </dsp:sp>
    <dsp:sp modelId="{732C5DA7-7FAC-4D5B-BCD7-02111D179EC0}">
      <dsp:nvSpPr>
        <dsp:cNvPr id="0" name=""/>
        <dsp:cNvSpPr/>
      </dsp:nvSpPr>
      <dsp:spPr>
        <a:xfrm>
          <a:off x="3106689" y="4421085"/>
          <a:ext cx="844743" cy="600279"/>
        </a:xfrm>
        <a:prstGeom prst="ellipse">
          <a:avLst/>
        </a:prstGeom>
        <a:solidFill>
          <a:schemeClr val="accent3">
            <a:hueOff val="6617802"/>
            <a:satOff val="-9929"/>
            <a:lumOff val="-1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smtClean="0"/>
            <a:t>Broom</a:t>
          </a:r>
          <a:endParaRPr lang="en-US" sz="1600" kern="1200"/>
        </a:p>
      </dsp:txBody>
      <dsp:txXfrm>
        <a:off x="3230399" y="4508994"/>
        <a:ext cx="597323" cy="424461"/>
      </dsp:txXfrm>
    </dsp:sp>
    <dsp:sp modelId="{1309BB70-7C94-43A6-A701-32E504547298}">
      <dsp:nvSpPr>
        <dsp:cNvPr id="0" name=""/>
        <dsp:cNvSpPr/>
      </dsp:nvSpPr>
      <dsp:spPr>
        <a:xfrm rot="7579338">
          <a:off x="2747324" y="3750199"/>
          <a:ext cx="811045" cy="13145"/>
        </a:xfrm>
        <a:custGeom>
          <a:avLst/>
          <a:gdLst/>
          <a:ahLst/>
          <a:cxnLst/>
          <a:rect l="0" t="0" r="0" b="0"/>
          <a:pathLst>
            <a:path>
              <a:moveTo>
                <a:pt x="0" y="6572"/>
              </a:moveTo>
              <a:lnTo>
                <a:pt x="811045"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132571" y="3736496"/>
        <a:ext cx="40552" cy="40552"/>
      </dsp:txXfrm>
    </dsp:sp>
    <dsp:sp modelId="{627FD706-5AEB-4326-86B1-2149535AC6BC}">
      <dsp:nvSpPr>
        <dsp:cNvPr id="0" name=""/>
        <dsp:cNvSpPr/>
      </dsp:nvSpPr>
      <dsp:spPr>
        <a:xfrm>
          <a:off x="2170588" y="4061045"/>
          <a:ext cx="1075821" cy="600279"/>
        </a:xfrm>
        <a:prstGeom prst="ellipse">
          <a:avLst/>
        </a:prstGeom>
        <a:solidFill>
          <a:schemeClr val="accent3">
            <a:hueOff val="7279583"/>
            <a:satOff val="-10922"/>
            <a:lumOff val="-17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smtClean="0"/>
            <a:t>Brush</a:t>
          </a:r>
          <a:endParaRPr lang="en-US" sz="1600" kern="1200"/>
        </a:p>
      </dsp:txBody>
      <dsp:txXfrm>
        <a:off x="2328138" y="4148954"/>
        <a:ext cx="760721" cy="424461"/>
      </dsp:txXfrm>
    </dsp:sp>
    <dsp:sp modelId="{03E12914-FE56-48F5-8A8E-C78D8492B0CD}">
      <dsp:nvSpPr>
        <dsp:cNvPr id="0" name=""/>
        <dsp:cNvSpPr/>
      </dsp:nvSpPr>
      <dsp:spPr>
        <a:xfrm rot="9798894">
          <a:off x="1957913" y="3033670"/>
          <a:ext cx="1000101" cy="13145"/>
        </a:xfrm>
        <a:custGeom>
          <a:avLst/>
          <a:gdLst/>
          <a:ahLst/>
          <a:cxnLst/>
          <a:rect l="0" t="0" r="0" b="0"/>
          <a:pathLst>
            <a:path>
              <a:moveTo>
                <a:pt x="0" y="6572"/>
              </a:moveTo>
              <a:lnTo>
                <a:pt x="1000101"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432961" y="3015240"/>
        <a:ext cx="50005" cy="50005"/>
      </dsp:txXfrm>
    </dsp:sp>
    <dsp:sp modelId="{1D863248-C462-4691-A129-0183BD39FDBC}">
      <dsp:nvSpPr>
        <dsp:cNvPr id="0" name=""/>
        <dsp:cNvSpPr/>
      </dsp:nvSpPr>
      <dsp:spPr>
        <a:xfrm>
          <a:off x="730427" y="3052935"/>
          <a:ext cx="1367653" cy="600279"/>
        </a:xfrm>
        <a:prstGeom prst="ellipse">
          <a:avLst/>
        </a:prstGeom>
        <a:solidFill>
          <a:schemeClr val="accent3">
            <a:hueOff val="7941363"/>
            <a:satOff val="-11915"/>
            <a:lumOff val="-19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dirty="0" smtClean="0"/>
            <a:t>Floor scrubber</a:t>
          </a:r>
          <a:endParaRPr lang="en-US" sz="1600" kern="1200" dirty="0"/>
        </a:p>
      </dsp:txBody>
      <dsp:txXfrm>
        <a:off x="930715" y="3140844"/>
        <a:ext cx="967077" cy="424461"/>
      </dsp:txXfrm>
    </dsp:sp>
    <dsp:sp modelId="{3379CF36-75CC-41A4-87FA-EAD220C65E83}">
      <dsp:nvSpPr>
        <dsp:cNvPr id="0" name=""/>
        <dsp:cNvSpPr/>
      </dsp:nvSpPr>
      <dsp:spPr>
        <a:xfrm rot="10813740">
          <a:off x="2301810" y="2558275"/>
          <a:ext cx="576146" cy="13145"/>
        </a:xfrm>
        <a:custGeom>
          <a:avLst/>
          <a:gdLst/>
          <a:ahLst/>
          <a:cxnLst/>
          <a:rect l="0" t="0" r="0" b="0"/>
          <a:pathLst>
            <a:path>
              <a:moveTo>
                <a:pt x="0" y="6572"/>
              </a:moveTo>
              <a:lnTo>
                <a:pt x="576146"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575479" y="2550444"/>
        <a:ext cx="28807" cy="28807"/>
      </dsp:txXfrm>
    </dsp:sp>
    <dsp:sp modelId="{BE8155EC-A08A-4BB1-A50C-316369034306}">
      <dsp:nvSpPr>
        <dsp:cNvPr id="0" name=""/>
        <dsp:cNvSpPr/>
      </dsp:nvSpPr>
      <dsp:spPr>
        <a:xfrm>
          <a:off x="946438" y="2260848"/>
          <a:ext cx="1355401" cy="600279"/>
        </a:xfrm>
        <a:prstGeom prst="ellipse">
          <a:avLst/>
        </a:prstGeom>
        <a:solidFill>
          <a:schemeClr val="accent3">
            <a:hueOff val="8603143"/>
            <a:satOff val="-12908"/>
            <a:lumOff val="-2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smtClean="0"/>
            <a:t>Vacuum cleaner</a:t>
          </a:r>
          <a:endParaRPr lang="en-US" sz="1600" kern="1200"/>
        </a:p>
      </dsp:txBody>
      <dsp:txXfrm>
        <a:off x="1144932" y="2348757"/>
        <a:ext cx="958413" cy="424461"/>
      </dsp:txXfrm>
    </dsp:sp>
    <dsp:sp modelId="{24B4258A-AF53-40B1-9B6B-5CC1ACDC5509}">
      <dsp:nvSpPr>
        <dsp:cNvPr id="0" name=""/>
        <dsp:cNvSpPr/>
      </dsp:nvSpPr>
      <dsp:spPr>
        <a:xfrm rot="240498">
          <a:off x="5166755" y="2690583"/>
          <a:ext cx="1328905" cy="13145"/>
        </a:xfrm>
        <a:custGeom>
          <a:avLst/>
          <a:gdLst/>
          <a:ahLst/>
          <a:cxnLst/>
          <a:rect l="0" t="0" r="0" b="0"/>
          <a:pathLst>
            <a:path>
              <a:moveTo>
                <a:pt x="0" y="6572"/>
              </a:moveTo>
              <a:lnTo>
                <a:pt x="1328905"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5797985" y="2663933"/>
        <a:ext cx="66445" cy="66445"/>
      </dsp:txXfrm>
    </dsp:sp>
    <dsp:sp modelId="{F4DDB3A1-F492-4EE8-BB64-6A3827EE7EB5}">
      <dsp:nvSpPr>
        <dsp:cNvPr id="0" name=""/>
        <dsp:cNvSpPr/>
      </dsp:nvSpPr>
      <dsp:spPr>
        <a:xfrm>
          <a:off x="6491053" y="2476870"/>
          <a:ext cx="959493" cy="600279"/>
        </a:xfrm>
        <a:prstGeom prst="ellipse">
          <a:avLst/>
        </a:prstGeom>
        <a:solidFill>
          <a:schemeClr val="accent3">
            <a:hueOff val="9264923"/>
            <a:satOff val="-13901"/>
            <a:lumOff val="-22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smtClean="0"/>
            <a:t>Wash rack</a:t>
          </a:r>
          <a:endParaRPr lang="en-US" sz="1600" kern="1200"/>
        </a:p>
      </dsp:txBody>
      <dsp:txXfrm>
        <a:off x="6631567" y="2564779"/>
        <a:ext cx="678465" cy="424461"/>
      </dsp:txXfrm>
    </dsp:sp>
    <dsp:sp modelId="{4BFD5F1E-60E3-4935-A2C0-2E3BC801D316}">
      <dsp:nvSpPr>
        <dsp:cNvPr id="0" name=""/>
        <dsp:cNvSpPr/>
      </dsp:nvSpPr>
      <dsp:spPr>
        <a:xfrm rot="12484278">
          <a:off x="1785540" y="1724810"/>
          <a:ext cx="1331558" cy="13145"/>
        </a:xfrm>
        <a:custGeom>
          <a:avLst/>
          <a:gdLst/>
          <a:ahLst/>
          <a:cxnLst/>
          <a:rect l="0" t="0" r="0" b="0"/>
          <a:pathLst>
            <a:path>
              <a:moveTo>
                <a:pt x="0" y="6572"/>
              </a:moveTo>
              <a:lnTo>
                <a:pt x="1331558"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418030" y="1698094"/>
        <a:ext cx="66577" cy="66577"/>
      </dsp:txXfrm>
    </dsp:sp>
    <dsp:sp modelId="{7A1705D4-69A4-49CC-BB93-015F6E439132}">
      <dsp:nvSpPr>
        <dsp:cNvPr id="0" name=""/>
        <dsp:cNvSpPr/>
      </dsp:nvSpPr>
      <dsp:spPr>
        <a:xfrm>
          <a:off x="802438" y="892700"/>
          <a:ext cx="1278127" cy="600279"/>
        </a:xfrm>
        <a:prstGeom prst="ellipse">
          <a:avLst/>
        </a:prstGeom>
        <a:solidFill>
          <a:schemeClr val="accent3">
            <a:hueOff val="9926703"/>
            <a:satOff val="-14894"/>
            <a:lumOff val="-24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smtClean="0"/>
            <a:t>Soap shaker</a:t>
          </a:r>
          <a:endParaRPr lang="en-US" sz="1600" kern="1200"/>
        </a:p>
      </dsp:txBody>
      <dsp:txXfrm>
        <a:off x="989615" y="980609"/>
        <a:ext cx="903773" cy="424461"/>
      </dsp:txXfrm>
    </dsp:sp>
    <dsp:sp modelId="{AADDB6C7-E16E-4779-8CF4-D9DA5F5C1C7D}">
      <dsp:nvSpPr>
        <dsp:cNvPr id="0" name=""/>
        <dsp:cNvSpPr/>
      </dsp:nvSpPr>
      <dsp:spPr>
        <a:xfrm rot="13248486">
          <a:off x="1698268" y="1292266"/>
          <a:ext cx="1707445" cy="13145"/>
        </a:xfrm>
        <a:custGeom>
          <a:avLst/>
          <a:gdLst/>
          <a:ahLst/>
          <a:cxnLst/>
          <a:rect l="0" t="0" r="0" b="0"/>
          <a:pathLst>
            <a:path>
              <a:moveTo>
                <a:pt x="0" y="6572"/>
              </a:moveTo>
              <a:lnTo>
                <a:pt x="1707445"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509305" y="1256153"/>
        <a:ext cx="85372" cy="85372"/>
      </dsp:txXfrm>
    </dsp:sp>
    <dsp:sp modelId="{5EFFCBD8-DF2A-444D-837A-98A17D0541D3}">
      <dsp:nvSpPr>
        <dsp:cNvPr id="0" name=""/>
        <dsp:cNvSpPr/>
      </dsp:nvSpPr>
      <dsp:spPr>
        <a:xfrm>
          <a:off x="1378489" y="244619"/>
          <a:ext cx="600279" cy="600279"/>
        </a:xfrm>
        <a:prstGeom prst="ellipse">
          <a:avLst/>
        </a:prstGeom>
        <a:solidFill>
          <a:schemeClr val="accent3">
            <a:hueOff val="10588484"/>
            <a:satOff val="-15887"/>
            <a:lumOff val="-2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smtClean="0"/>
            <a:t>Mop</a:t>
          </a:r>
          <a:endParaRPr lang="en-US" sz="1600" kern="1200"/>
        </a:p>
      </dsp:txBody>
      <dsp:txXfrm>
        <a:off x="1466398" y="332528"/>
        <a:ext cx="424461" cy="424461"/>
      </dsp:txXfrm>
    </dsp:sp>
    <dsp:sp modelId="{AD990013-A352-4E43-89FF-4D55D1E1B0A2}">
      <dsp:nvSpPr>
        <dsp:cNvPr id="0" name=""/>
        <dsp:cNvSpPr/>
      </dsp:nvSpPr>
      <dsp:spPr>
        <a:xfrm rot="14136714">
          <a:off x="2734899" y="1322991"/>
          <a:ext cx="881270" cy="13145"/>
        </a:xfrm>
        <a:custGeom>
          <a:avLst/>
          <a:gdLst/>
          <a:ahLst/>
          <a:cxnLst/>
          <a:rect l="0" t="0" r="0" b="0"/>
          <a:pathLst>
            <a:path>
              <a:moveTo>
                <a:pt x="0" y="6572"/>
              </a:moveTo>
              <a:lnTo>
                <a:pt x="881270" y="65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3153502" y="1307532"/>
        <a:ext cx="44063" cy="44063"/>
      </dsp:txXfrm>
    </dsp:sp>
    <dsp:sp modelId="{20F31E2D-A96E-4756-8B28-D23C1AD25085}">
      <dsp:nvSpPr>
        <dsp:cNvPr id="0" name=""/>
        <dsp:cNvSpPr/>
      </dsp:nvSpPr>
      <dsp:spPr>
        <a:xfrm>
          <a:off x="2242589" y="388632"/>
          <a:ext cx="988762" cy="600279"/>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ZA" sz="1600" kern="1200" smtClean="0"/>
            <a:t>Hot water</a:t>
          </a:r>
          <a:endParaRPr lang="en-US" sz="1600" kern="1200"/>
        </a:p>
      </dsp:txBody>
      <dsp:txXfrm>
        <a:off x="2387390" y="476541"/>
        <a:ext cx="699160" cy="42446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6840760" cy="2062103"/>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200" b="1" i="0" dirty="0" smtClean="0">
                <a:solidFill>
                  <a:srgbClr val="C00000"/>
                </a:solidFill>
                <a:latin typeface="Century Gothic" panose="020B0502020202020204" pitchFamily="34" charset="0"/>
                <a:cs typeface="Browallia New" panose="020B0604020202020204" pitchFamily="34" charset="-34"/>
              </a:rPr>
              <a:t>NQF 3: OCCUPATIONAL CERTIFICATE: ID</a:t>
            </a:r>
            <a:r>
              <a:rPr lang="it-IT" sz="3200" b="1" i="0" baseline="0" dirty="0" smtClean="0">
                <a:solidFill>
                  <a:srgbClr val="C00000"/>
                </a:solidFill>
                <a:latin typeface="Century Gothic" panose="020B0502020202020204" pitchFamily="34" charset="0"/>
                <a:cs typeface="Browallia New" panose="020B0604020202020204" pitchFamily="34" charset="-34"/>
              </a:rPr>
              <a:t> 98912: </a:t>
            </a:r>
          </a:p>
          <a:p>
            <a:pPr algn="ctr"/>
            <a:r>
              <a:rPr lang="it-IT" sz="3200" b="1" i="0" dirty="0" smtClean="0">
                <a:solidFill>
                  <a:srgbClr val="C00000"/>
                </a:solidFill>
                <a:latin typeface="Century Gothic" panose="020B0502020202020204" pitchFamily="34" charset="0"/>
                <a:cs typeface="Browallia New" panose="020B0604020202020204" pitchFamily="34" charset="-34"/>
              </a:rPr>
              <a:t>SUGAR PROCESSING MACHINE OPERATOR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5" y="5501695"/>
            <a:ext cx="2160240" cy="133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2019/08/29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2019/08/29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2019/08/29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2019/08/29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2019/08/29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2019/08/29</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2019/08/29</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2019/08/29</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2019/08/29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2019/08/29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2019/08/29</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dirty="0"/>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3573016"/>
            <a:ext cx="7056784" cy="1656184"/>
          </a:xfrm>
          <a:prstGeom prst="rect">
            <a:avLst/>
          </a:prstGeom>
          <a:solidFill>
            <a:schemeClr val="bg1">
              <a:lumMod val="85000"/>
            </a:schemeClr>
          </a:solidFill>
          <a:scene3d>
            <a:camera prst="orthographicFront"/>
            <a:lightRig rig="threePt" dir="t"/>
          </a:scene3d>
          <a:sp3d>
            <a:bevelT/>
          </a:sp3d>
        </p:spPr>
        <p:txBody>
          <a:bodyPr anchor="ctr">
            <a:normAutofit lnSpcReduction="1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spcBef>
                <a:spcPts val="400"/>
              </a:spcBef>
              <a:spcAft>
                <a:spcPts val="400"/>
              </a:spcAft>
            </a:pPr>
            <a:r>
              <a:rPr lang="en-US" sz="2800" dirty="0" smtClean="0">
                <a:solidFill>
                  <a:srgbClr val="C0504D">
                    <a:lumMod val="75000"/>
                  </a:srgbClr>
                </a:solidFill>
              </a:rPr>
              <a:t>KNOWLEDGE COMPONENT: MODULE 2: SUGAR PROCESSING EQUIPMENT AND TECHNOLOGY: KT5: MECHANICAL WORKSHOP PRACTICES</a:t>
            </a:r>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Mechanical Workshop Safety (cont.)</a:t>
            </a:r>
            <a:endParaRPr lang="en-ZA" sz="4000" dirty="0"/>
          </a:p>
        </p:txBody>
      </p:sp>
      <p:sp>
        <p:nvSpPr>
          <p:cNvPr id="9" name="Content Placeholder 2"/>
          <p:cNvSpPr>
            <a:spLocks noGrp="1"/>
          </p:cNvSpPr>
          <p:nvPr>
            <p:ph idx="1"/>
          </p:nvPr>
        </p:nvSpPr>
        <p:spPr>
          <a:xfrm>
            <a:off x="457200" y="1600200"/>
            <a:ext cx="8219256" cy="4997152"/>
          </a:xfrm>
          <a:solidFill>
            <a:schemeClr val="bg1">
              <a:lumMod val="95000"/>
              <a:alpha val="75000"/>
            </a:schemeClr>
          </a:solidFill>
          <a:scene3d>
            <a:camera prst="orthographicFront"/>
            <a:lightRig rig="threePt" dir="t"/>
          </a:scene3d>
          <a:sp3d>
            <a:bevelT/>
          </a:sp3d>
        </p:spPr>
        <p:txBody>
          <a:bodyPr>
            <a:noAutofit/>
          </a:bodyPr>
          <a:lstStyle/>
          <a:p>
            <a:pPr marL="0" indent="0">
              <a:spcBef>
                <a:spcPts val="0"/>
              </a:spcBef>
              <a:buNone/>
            </a:pPr>
            <a:r>
              <a:rPr lang="en-US" sz="2800" b="1" dirty="0" smtClean="0"/>
              <a:t>Basic Electrical Safety</a:t>
            </a:r>
          </a:p>
          <a:p>
            <a:pPr>
              <a:spcBef>
                <a:spcPts val="0"/>
              </a:spcBef>
            </a:pPr>
            <a:r>
              <a:rPr lang="en-US" sz="2800" dirty="0"/>
              <a:t>Electricity must be respected. </a:t>
            </a:r>
            <a:endParaRPr lang="en-US" sz="2800" dirty="0" smtClean="0"/>
          </a:p>
          <a:p>
            <a:pPr>
              <a:spcBef>
                <a:spcPts val="0"/>
              </a:spcBef>
            </a:pPr>
            <a:r>
              <a:rPr lang="en-US" sz="2800" dirty="0" smtClean="0"/>
              <a:t>A variety </a:t>
            </a:r>
            <a:r>
              <a:rPr lang="en-US" sz="2800" dirty="0"/>
              <a:t>of electrical equipment is present in sugar </a:t>
            </a:r>
            <a:r>
              <a:rPr lang="en-US" sz="2800" dirty="0" smtClean="0"/>
              <a:t>plants</a:t>
            </a:r>
          </a:p>
          <a:p>
            <a:pPr>
              <a:spcBef>
                <a:spcPts val="0"/>
              </a:spcBef>
            </a:pPr>
            <a:r>
              <a:rPr lang="en-US" sz="2800" dirty="0" smtClean="0"/>
              <a:t>Only </a:t>
            </a:r>
            <a:r>
              <a:rPr lang="en-US" sz="2800" dirty="0"/>
              <a:t>qualified, certified electricians should install and maintain electrical equipment. </a:t>
            </a:r>
            <a:endParaRPr lang="en-US" sz="2800" dirty="0" smtClean="0"/>
          </a:p>
          <a:p>
            <a:pPr>
              <a:spcBef>
                <a:spcPts val="0"/>
              </a:spcBef>
            </a:pPr>
            <a:r>
              <a:rPr lang="en-US" sz="2800" dirty="0" smtClean="0"/>
              <a:t>Electrical </a:t>
            </a:r>
            <a:r>
              <a:rPr lang="en-US" sz="2800" dirty="0"/>
              <a:t>equipment includes motors, controls, tools and lighting. </a:t>
            </a:r>
            <a:endParaRPr lang="en-US" sz="2800" dirty="0" smtClean="0"/>
          </a:p>
          <a:p>
            <a:pPr>
              <a:spcBef>
                <a:spcPts val="0"/>
              </a:spcBef>
            </a:pPr>
            <a:r>
              <a:rPr lang="en-US" sz="2800" dirty="0" smtClean="0"/>
              <a:t>Employees </a:t>
            </a:r>
            <a:r>
              <a:rPr lang="en-US" sz="2800" dirty="0"/>
              <a:t>without proper training and supervision by a knowledgeable person should not attempt to perform any electrical work</a:t>
            </a:r>
            <a:r>
              <a:rPr lang="en-US" sz="2800" dirty="0" smtClean="0"/>
              <a:t>.</a:t>
            </a:r>
            <a:endParaRPr lang="en-US" sz="2800" dirty="0"/>
          </a:p>
        </p:txBody>
      </p:sp>
    </p:spTree>
    <p:extLst>
      <p:ext uri="{BB962C8B-B14F-4D97-AF65-F5344CB8AC3E}">
        <p14:creationId xmlns:p14="http://schemas.microsoft.com/office/powerpoint/2010/main" val="2868748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Mechanical Workshop Safety (cont.)</a:t>
            </a:r>
            <a:endParaRPr lang="en-ZA" sz="4000" dirty="0"/>
          </a:p>
        </p:txBody>
      </p:sp>
      <p:sp>
        <p:nvSpPr>
          <p:cNvPr id="9" name="Content Placeholder 2"/>
          <p:cNvSpPr>
            <a:spLocks noGrp="1"/>
          </p:cNvSpPr>
          <p:nvPr>
            <p:ph idx="1"/>
          </p:nvPr>
        </p:nvSpPr>
        <p:spPr>
          <a:xfrm>
            <a:off x="457200" y="1600200"/>
            <a:ext cx="8219256"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b="1" dirty="0" smtClean="0"/>
              <a:t>Basic Electrical Safety (cont.)</a:t>
            </a:r>
          </a:p>
          <a:p>
            <a:pPr lvl="0"/>
            <a:r>
              <a:rPr lang="en-US" sz="2800" dirty="0" smtClean="0"/>
              <a:t>Report </a:t>
            </a:r>
            <a:r>
              <a:rPr lang="en-US" sz="2800" dirty="0"/>
              <a:t>broken or defective electrical equipment to their employer immediately; for example, broken conduits, exposed electrical conductors, missing covers or bolts in controls, and improper electrical equipment.</a:t>
            </a:r>
          </a:p>
          <a:p>
            <a:pPr lvl="0"/>
            <a:r>
              <a:rPr lang="en-US" sz="2800" dirty="0"/>
              <a:t>Reset a circuit breaker only once; if it trips a second time, consult a qualified electrician to determine the cause of the overload.</a:t>
            </a:r>
          </a:p>
          <a:p>
            <a:pPr lvl="0"/>
            <a:r>
              <a:rPr lang="en-US" sz="2800" dirty="0"/>
              <a:t>Do not bypass fuses; if a fuse blows, replace it with a fuse of the same (proper) size</a:t>
            </a:r>
            <a:r>
              <a:rPr lang="en-US" sz="2800" dirty="0" smtClean="0"/>
              <a:t>.</a:t>
            </a:r>
            <a:endParaRPr lang="en-US" sz="2800" dirty="0"/>
          </a:p>
        </p:txBody>
      </p:sp>
    </p:spTree>
    <p:extLst>
      <p:ext uri="{BB962C8B-B14F-4D97-AF65-F5344CB8AC3E}">
        <p14:creationId xmlns:p14="http://schemas.microsoft.com/office/powerpoint/2010/main" val="1948777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Mechanical Workshop Safety (cont.)</a:t>
            </a:r>
            <a:endParaRPr lang="en-ZA" sz="4000" dirty="0"/>
          </a:p>
        </p:txBody>
      </p:sp>
      <p:sp>
        <p:nvSpPr>
          <p:cNvPr id="9" name="Content Placeholder 2"/>
          <p:cNvSpPr>
            <a:spLocks noGrp="1"/>
          </p:cNvSpPr>
          <p:nvPr>
            <p:ph idx="1"/>
          </p:nvPr>
        </p:nvSpPr>
        <p:spPr>
          <a:xfrm>
            <a:off x="457200" y="1600200"/>
            <a:ext cx="8219256"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b="1" dirty="0" smtClean="0"/>
              <a:t>Basic Electrical Safety (cont.)</a:t>
            </a:r>
          </a:p>
          <a:p>
            <a:pPr lvl="0"/>
            <a:r>
              <a:rPr lang="en-US" sz="2800" dirty="0" smtClean="0"/>
              <a:t>Do </a:t>
            </a:r>
            <a:r>
              <a:rPr lang="en-US" sz="2800" dirty="0"/>
              <a:t>not use metal ladders around electrical equipment; use only nonconductive ladders, such as wood or fiberglass.</a:t>
            </a:r>
          </a:p>
          <a:p>
            <a:pPr lvl="0"/>
            <a:r>
              <a:rPr lang="en-US" sz="2800" dirty="0"/>
              <a:t>Ground all electrical equipment and systems properly.</a:t>
            </a:r>
          </a:p>
          <a:p>
            <a:pPr lvl="0"/>
            <a:r>
              <a:rPr lang="en-US" sz="2800" dirty="0"/>
              <a:t>Do not run extension cords under rugs, across walkways, through walls, etc.</a:t>
            </a:r>
          </a:p>
          <a:p>
            <a:pPr lvl="0"/>
            <a:r>
              <a:rPr lang="en-US" sz="2800" dirty="0"/>
              <a:t>Use extension cords rated for the service required</a:t>
            </a:r>
            <a:r>
              <a:rPr lang="en-US" sz="2800" dirty="0" smtClean="0"/>
              <a:t>.</a:t>
            </a:r>
            <a:endParaRPr lang="en-US" sz="2800" dirty="0"/>
          </a:p>
        </p:txBody>
      </p:sp>
    </p:spTree>
    <p:extLst>
      <p:ext uri="{BB962C8B-B14F-4D97-AF65-F5344CB8AC3E}">
        <p14:creationId xmlns:p14="http://schemas.microsoft.com/office/powerpoint/2010/main" val="1406285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Mechanical Workshop Safety (cont.)</a:t>
            </a:r>
            <a:endParaRPr lang="en-ZA" sz="4000" dirty="0"/>
          </a:p>
        </p:txBody>
      </p:sp>
      <p:sp>
        <p:nvSpPr>
          <p:cNvPr id="9" name="Content Placeholder 2"/>
          <p:cNvSpPr>
            <a:spLocks noGrp="1"/>
          </p:cNvSpPr>
          <p:nvPr>
            <p:ph idx="1"/>
          </p:nvPr>
        </p:nvSpPr>
        <p:spPr>
          <a:xfrm>
            <a:off x="457200" y="1600200"/>
            <a:ext cx="8219256"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b="1" dirty="0" smtClean="0"/>
              <a:t>Basic Electrical Safety (cont.)</a:t>
            </a:r>
          </a:p>
          <a:p>
            <a:pPr lvl="0"/>
            <a:r>
              <a:rPr lang="en-US" sz="2800" dirty="0" smtClean="0"/>
              <a:t>Extension </a:t>
            </a:r>
            <a:r>
              <a:rPr lang="en-US" sz="2800" dirty="0"/>
              <a:t>cords should be inspected before use for nicks cuts or breaks in the insulation; the ground prong on the extension cord should never be removed.</a:t>
            </a:r>
          </a:p>
          <a:p>
            <a:pPr lvl="0"/>
            <a:r>
              <a:rPr lang="en-US" sz="2800" dirty="0"/>
              <a:t>Electrical tools may provide a source of ignition and should not be used in ignitable or explosive atmospheres.</a:t>
            </a:r>
          </a:p>
          <a:p>
            <a:pPr lvl="0"/>
            <a:r>
              <a:rPr lang="en-US" sz="2800" dirty="0"/>
              <a:t>Electrical tools should be inspected before use for cracks in the housing or cord. Double-insulated electrical tools are preferred</a:t>
            </a:r>
            <a:r>
              <a:rPr lang="en-US" sz="2800" dirty="0" smtClean="0"/>
              <a:t>.</a:t>
            </a:r>
            <a:endParaRPr lang="en-US" sz="2800" dirty="0"/>
          </a:p>
        </p:txBody>
      </p:sp>
    </p:spTree>
    <p:extLst>
      <p:ext uri="{BB962C8B-B14F-4D97-AF65-F5344CB8AC3E}">
        <p14:creationId xmlns:p14="http://schemas.microsoft.com/office/powerpoint/2010/main" val="2531564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Mechanical Workshop Safety (cont.)</a:t>
            </a:r>
            <a:endParaRPr lang="en-ZA" sz="4000" dirty="0"/>
          </a:p>
        </p:txBody>
      </p:sp>
      <p:sp>
        <p:nvSpPr>
          <p:cNvPr id="9" name="Content Placeholder 2"/>
          <p:cNvSpPr>
            <a:spLocks noGrp="1"/>
          </p:cNvSpPr>
          <p:nvPr>
            <p:ph idx="1"/>
          </p:nvPr>
        </p:nvSpPr>
        <p:spPr>
          <a:xfrm>
            <a:off x="457200" y="1600200"/>
            <a:ext cx="8219256"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b="1" dirty="0" smtClean="0"/>
              <a:t>Basic Electrical Safety (cont.)</a:t>
            </a:r>
          </a:p>
          <a:p>
            <a:pPr lvl="0"/>
            <a:r>
              <a:rPr lang="en-US" sz="2800" dirty="0" smtClean="0"/>
              <a:t>If </a:t>
            </a:r>
            <a:r>
              <a:rPr lang="en-US" sz="2800" dirty="0"/>
              <a:t>you are wet or standing in water, never touch any electrical equipment.</a:t>
            </a:r>
          </a:p>
          <a:p>
            <a:pPr lvl="0"/>
            <a:r>
              <a:rPr lang="en-US" sz="2800" dirty="0"/>
              <a:t>Do not overload electrical circuits.</a:t>
            </a:r>
          </a:p>
          <a:p>
            <a:pPr lvl="0"/>
            <a:r>
              <a:rPr lang="en-US" sz="2800" dirty="0"/>
              <a:t>Stay away from power lines. Pay particular attention to moving equipment that may contact these lines. Remember that these lines are not insulated and current may arc to equipment that comes in close proximity to them.</a:t>
            </a:r>
          </a:p>
          <a:p>
            <a:r>
              <a:rPr lang="en-US" sz="2800" dirty="0"/>
              <a:t>Label electrical circuits and fuses to indicate the equipment they control.</a:t>
            </a:r>
            <a:endParaRPr lang="en-US" sz="2800" dirty="0" smtClean="0"/>
          </a:p>
        </p:txBody>
      </p:sp>
    </p:spTree>
    <p:extLst>
      <p:ext uri="{BB962C8B-B14F-4D97-AF65-F5344CB8AC3E}">
        <p14:creationId xmlns:p14="http://schemas.microsoft.com/office/powerpoint/2010/main" val="3750786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Basic Engineering Symbols</a:t>
            </a:r>
            <a:endParaRPr lang="en-ZA" sz="4800" dirty="0"/>
          </a:p>
        </p:txBody>
      </p:sp>
      <p:sp>
        <p:nvSpPr>
          <p:cNvPr id="9" name="Content Placeholder 2"/>
          <p:cNvSpPr>
            <a:spLocks noGrp="1"/>
          </p:cNvSpPr>
          <p:nvPr>
            <p:ph idx="1"/>
          </p:nvPr>
        </p:nvSpPr>
        <p:spPr>
          <a:xfrm>
            <a:off x="457200" y="1600200"/>
            <a:ext cx="8229600" cy="4853136"/>
          </a:xfrm>
          <a:solidFill>
            <a:schemeClr val="bg1">
              <a:lumMod val="95000"/>
              <a:alpha val="75000"/>
            </a:schemeClr>
          </a:solidFill>
          <a:scene3d>
            <a:camera prst="orthographicFront"/>
            <a:lightRig rig="threePt" dir="t"/>
          </a:scene3d>
          <a:sp3d>
            <a:bevelT/>
          </a:sp3d>
        </p:spPr>
        <p:txBody>
          <a:bodyPr>
            <a:noAutofit/>
          </a:bodyPr>
          <a:lstStyle/>
          <a:p>
            <a:r>
              <a:rPr lang="en-ZA" dirty="0"/>
              <a:t>Engineering drawings, electrical instructions and tool instruction manuals all use different symbols to denote universal concepts within each field. </a:t>
            </a:r>
            <a:endParaRPr lang="en-ZA" dirty="0" smtClean="0"/>
          </a:p>
          <a:p>
            <a:r>
              <a:rPr lang="en-ZA" dirty="0" smtClean="0"/>
              <a:t>The </a:t>
            </a:r>
            <a:r>
              <a:rPr lang="en-ZA" dirty="0"/>
              <a:t>charts below provide some of these symbols within these fields. </a:t>
            </a:r>
            <a:endParaRPr lang="en-ZA" dirty="0" smtClean="0"/>
          </a:p>
          <a:p>
            <a:r>
              <a:rPr lang="en-ZA" dirty="0" smtClean="0"/>
              <a:t>Ensure </a:t>
            </a:r>
            <a:r>
              <a:rPr lang="en-ZA" dirty="0"/>
              <a:t>that you understand the meanings of the symbols related to the document you are referring to.</a:t>
            </a:r>
            <a:endParaRPr lang="en-US" dirty="0"/>
          </a:p>
        </p:txBody>
      </p:sp>
    </p:spTree>
    <p:extLst>
      <p:ext uri="{BB962C8B-B14F-4D97-AF65-F5344CB8AC3E}">
        <p14:creationId xmlns:p14="http://schemas.microsoft.com/office/powerpoint/2010/main" val="3343713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Basic Engineering </a:t>
            </a:r>
            <a:r>
              <a:rPr lang="en-ZA" sz="4800" dirty="0" smtClean="0"/>
              <a:t>Symbols (cont.)</a:t>
            </a:r>
            <a:endParaRPr lang="en-ZA" sz="4800" dirty="0"/>
          </a:p>
        </p:txBody>
      </p:sp>
      <p:pic>
        <p:nvPicPr>
          <p:cNvPr id="5" name="Picture 4" descr="Image result for basic engineering symbols used in workshops"/>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71454"/>
            <a:ext cx="5760085" cy="4453890"/>
          </a:xfrm>
          <a:prstGeom prst="rect">
            <a:avLst/>
          </a:prstGeom>
          <a:noFill/>
          <a:ln>
            <a:noFill/>
          </a:ln>
        </p:spPr>
      </p:pic>
      <p:sp>
        <p:nvSpPr>
          <p:cNvPr id="3" name="TextBox 2"/>
          <p:cNvSpPr txBox="1"/>
          <p:nvPr/>
        </p:nvSpPr>
        <p:spPr>
          <a:xfrm>
            <a:off x="2411760" y="1619508"/>
            <a:ext cx="4320480" cy="369332"/>
          </a:xfrm>
          <a:prstGeom prst="rect">
            <a:avLst/>
          </a:prstGeom>
          <a:solidFill>
            <a:schemeClr val="bg1"/>
          </a:solidFill>
        </p:spPr>
        <p:txBody>
          <a:bodyPr wrap="square" rtlCol="0">
            <a:spAutoFit/>
          </a:bodyPr>
          <a:lstStyle/>
          <a:p>
            <a:pPr algn="ctr"/>
            <a:r>
              <a:rPr lang="en-US" dirty="0" smtClean="0"/>
              <a:t>Instrumentation Diagram Symbols</a:t>
            </a:r>
            <a:endParaRPr lang="en-US" dirty="0"/>
          </a:p>
        </p:txBody>
      </p:sp>
    </p:spTree>
    <p:extLst>
      <p:ext uri="{BB962C8B-B14F-4D97-AF65-F5344CB8AC3E}">
        <p14:creationId xmlns:p14="http://schemas.microsoft.com/office/powerpoint/2010/main" val="4119426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Basic Engineering </a:t>
            </a:r>
            <a:r>
              <a:rPr lang="en-ZA" sz="4800" dirty="0" smtClean="0"/>
              <a:t>Symbols (cont.)</a:t>
            </a:r>
            <a:endParaRPr lang="en-ZA" sz="4800" dirty="0"/>
          </a:p>
        </p:txBody>
      </p:sp>
      <p:sp>
        <p:nvSpPr>
          <p:cNvPr id="3" name="TextBox 2"/>
          <p:cNvSpPr txBox="1"/>
          <p:nvPr/>
        </p:nvSpPr>
        <p:spPr>
          <a:xfrm>
            <a:off x="2411760" y="1619508"/>
            <a:ext cx="4320480" cy="369332"/>
          </a:xfrm>
          <a:prstGeom prst="rect">
            <a:avLst/>
          </a:prstGeom>
          <a:solidFill>
            <a:schemeClr val="bg1"/>
          </a:solidFill>
        </p:spPr>
        <p:txBody>
          <a:bodyPr wrap="square" rtlCol="0">
            <a:spAutoFit/>
          </a:bodyPr>
          <a:lstStyle/>
          <a:p>
            <a:pPr algn="ctr"/>
            <a:r>
              <a:rPr lang="en-US" dirty="0" smtClean="0"/>
              <a:t>Mechanical Drawing Symbols</a:t>
            </a:r>
            <a:endParaRPr lang="en-US" dirty="0"/>
          </a:p>
        </p:txBody>
      </p:sp>
      <p:pic>
        <p:nvPicPr>
          <p:cNvPr id="6" name="Picture 5" descr="Image result for basic engineering symbols used in workshops"/>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32538"/>
            <a:ext cx="8130540" cy="4608830"/>
          </a:xfrm>
          <a:prstGeom prst="rect">
            <a:avLst/>
          </a:prstGeom>
          <a:noFill/>
          <a:ln>
            <a:noFill/>
          </a:ln>
        </p:spPr>
      </p:pic>
    </p:spTree>
    <p:extLst>
      <p:ext uri="{BB962C8B-B14F-4D97-AF65-F5344CB8AC3E}">
        <p14:creationId xmlns:p14="http://schemas.microsoft.com/office/powerpoint/2010/main" val="2985693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Basic Engineering </a:t>
            </a:r>
            <a:r>
              <a:rPr lang="en-ZA" sz="4800" dirty="0" smtClean="0"/>
              <a:t>Symbols (cont.)</a:t>
            </a:r>
            <a:endParaRPr lang="en-ZA" sz="4800" dirty="0"/>
          </a:p>
        </p:txBody>
      </p:sp>
      <p:sp>
        <p:nvSpPr>
          <p:cNvPr id="3" name="TextBox 2"/>
          <p:cNvSpPr txBox="1"/>
          <p:nvPr/>
        </p:nvSpPr>
        <p:spPr>
          <a:xfrm>
            <a:off x="2411760" y="1619508"/>
            <a:ext cx="4320480" cy="369332"/>
          </a:xfrm>
          <a:prstGeom prst="rect">
            <a:avLst/>
          </a:prstGeom>
          <a:solidFill>
            <a:schemeClr val="bg1"/>
          </a:solidFill>
        </p:spPr>
        <p:txBody>
          <a:bodyPr wrap="square" rtlCol="0">
            <a:spAutoFit/>
          </a:bodyPr>
          <a:lstStyle/>
          <a:p>
            <a:pPr algn="ctr"/>
            <a:r>
              <a:rPr lang="en-US" dirty="0" smtClean="0"/>
              <a:t>Hydraulic Circuit Symbols</a:t>
            </a:r>
            <a:endParaRPr lang="en-US" dirty="0"/>
          </a:p>
        </p:txBody>
      </p:sp>
      <p:pic>
        <p:nvPicPr>
          <p:cNvPr id="5" name="Picture 4" descr="Image result for basic engineering symbols used in workshops"/>
          <p:cNvPicPr/>
          <p:nvPr/>
        </p:nvPicPr>
        <p:blipFill>
          <a:blip r:embed="rId2">
            <a:extLst>
              <a:ext uri="{28A0092B-C50C-407E-A947-70E740481C1C}">
                <a14:useLocalDpi xmlns:a14="http://schemas.microsoft.com/office/drawing/2010/main" val="0"/>
              </a:ext>
            </a:extLst>
          </a:blip>
          <a:srcRect/>
          <a:stretch>
            <a:fillRect/>
          </a:stretch>
        </p:blipFill>
        <p:spPr bwMode="auto">
          <a:xfrm>
            <a:off x="467822" y="2132856"/>
            <a:ext cx="5040282" cy="4633934"/>
          </a:xfrm>
          <a:prstGeom prst="rect">
            <a:avLst/>
          </a:prstGeom>
          <a:noFill/>
          <a:ln>
            <a:noFill/>
          </a:ln>
        </p:spPr>
      </p:pic>
      <p:pic>
        <p:nvPicPr>
          <p:cNvPr id="6" name="Picture 5" descr="Image result for basic engineering symbols used in workshops"/>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068960"/>
            <a:ext cx="3334385" cy="2540000"/>
          </a:xfrm>
          <a:prstGeom prst="rect">
            <a:avLst/>
          </a:prstGeom>
          <a:noFill/>
          <a:ln>
            <a:noFill/>
          </a:ln>
        </p:spPr>
      </p:pic>
    </p:spTree>
    <p:extLst>
      <p:ext uri="{BB962C8B-B14F-4D97-AF65-F5344CB8AC3E}">
        <p14:creationId xmlns:p14="http://schemas.microsoft.com/office/powerpoint/2010/main" val="3141431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Basic Engineering </a:t>
            </a:r>
            <a:r>
              <a:rPr lang="en-ZA" sz="4800" dirty="0" smtClean="0"/>
              <a:t>Symbols (cont.)</a:t>
            </a:r>
            <a:endParaRPr lang="en-ZA" sz="4800" dirty="0"/>
          </a:p>
        </p:txBody>
      </p:sp>
      <p:pic>
        <p:nvPicPr>
          <p:cNvPr id="6" name="Picture 5" descr="Image result for basic engineering symbols used in workshops"/>
          <p:cNvPicPr/>
          <p:nvPr/>
        </p:nvPicPr>
        <p:blipFill>
          <a:blip r:embed="rId2">
            <a:extLst>
              <a:ext uri="{28A0092B-C50C-407E-A947-70E740481C1C}">
                <a14:useLocalDpi xmlns:a14="http://schemas.microsoft.com/office/drawing/2010/main" val="0"/>
              </a:ext>
            </a:extLst>
          </a:blip>
          <a:srcRect/>
          <a:stretch>
            <a:fillRect/>
          </a:stretch>
        </p:blipFill>
        <p:spPr bwMode="auto">
          <a:xfrm>
            <a:off x="456295" y="1556792"/>
            <a:ext cx="3467633" cy="5112568"/>
          </a:xfrm>
          <a:prstGeom prst="rect">
            <a:avLst/>
          </a:prstGeom>
          <a:noFill/>
          <a:ln>
            <a:noFill/>
          </a:ln>
        </p:spPr>
      </p:pic>
      <p:pic>
        <p:nvPicPr>
          <p:cNvPr id="7" name="Picture 6"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2648" y="2379709"/>
            <a:ext cx="4751973" cy="3466733"/>
          </a:xfrm>
          <a:prstGeom prst="rect">
            <a:avLst/>
          </a:prstGeom>
          <a:noFill/>
          <a:ln>
            <a:noFill/>
          </a:ln>
        </p:spPr>
      </p:pic>
    </p:spTree>
    <p:extLst>
      <p:ext uri="{BB962C8B-B14F-4D97-AF65-F5344CB8AC3E}">
        <p14:creationId xmlns:p14="http://schemas.microsoft.com/office/powerpoint/2010/main" val="107570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solidFill>
                  <a:schemeClr val="tx1"/>
                </a:solidFill>
              </a:rPr>
              <a:t>Tools for Lubricating and Cleaning</a:t>
            </a:r>
            <a:endParaRPr lang="en-ZA" sz="4800" dirty="0">
              <a:solidFill>
                <a:schemeClr val="tx1"/>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09687320"/>
              </p:ext>
            </p:extLst>
          </p:nvPr>
        </p:nvGraphicFramePr>
        <p:xfrm>
          <a:off x="457200" y="1600200"/>
          <a:ext cx="8219256" cy="5141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755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Basic Engineering </a:t>
            </a:r>
            <a:r>
              <a:rPr lang="en-ZA" sz="4800" dirty="0" smtClean="0"/>
              <a:t>Symbols (cont.)</a:t>
            </a:r>
            <a:endParaRPr lang="en-ZA" sz="4800" dirty="0"/>
          </a:p>
        </p:txBody>
      </p:sp>
      <p:pic>
        <p:nvPicPr>
          <p:cNvPr id="5" name="Picture 4" descr="Related image"/>
          <p:cNvPicPr/>
          <p:nvPr/>
        </p:nvPicPr>
        <p:blipFill rotWithShape="1">
          <a:blip r:embed="rId2">
            <a:extLst>
              <a:ext uri="{28A0092B-C50C-407E-A947-70E740481C1C}">
                <a14:useLocalDpi xmlns:a14="http://schemas.microsoft.com/office/drawing/2010/main" val="0"/>
              </a:ext>
            </a:extLst>
          </a:blip>
          <a:srcRect b="6102"/>
          <a:stretch/>
        </p:blipFill>
        <p:spPr bwMode="auto">
          <a:xfrm>
            <a:off x="2483768" y="1556792"/>
            <a:ext cx="4176464" cy="51845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9677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Use of Equipment Manuals</a:t>
            </a:r>
            <a:endParaRPr lang="en-ZA" sz="4400" dirty="0"/>
          </a:p>
        </p:txBody>
      </p:sp>
      <p:sp>
        <p:nvSpPr>
          <p:cNvPr id="9" name="Content Placeholder 2"/>
          <p:cNvSpPr>
            <a:spLocks noGrp="1"/>
          </p:cNvSpPr>
          <p:nvPr>
            <p:ph idx="1"/>
          </p:nvPr>
        </p:nvSpPr>
        <p:spPr>
          <a:xfrm>
            <a:off x="251520" y="1600200"/>
            <a:ext cx="8640960" cy="5141168"/>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400" dirty="0"/>
              <a:t>It is always advisable to follow manufacturer’s instructions to understand the operations of a piece of equipment. </a:t>
            </a:r>
            <a:endParaRPr lang="en-ZA" sz="2400" dirty="0" smtClean="0"/>
          </a:p>
          <a:p>
            <a:pPr>
              <a:spcBef>
                <a:spcPts val="0"/>
              </a:spcBef>
            </a:pPr>
            <a:r>
              <a:rPr lang="en-ZA" sz="2400" dirty="0" smtClean="0"/>
              <a:t>Manufacturer </a:t>
            </a:r>
            <a:r>
              <a:rPr lang="en-ZA" sz="2400" dirty="0"/>
              <a:t>instructions provide you with the technical information that you require to help you assess the level of risk associated with that piece of equipment. </a:t>
            </a:r>
            <a:endParaRPr lang="en-ZA" sz="2400" dirty="0" smtClean="0"/>
          </a:p>
          <a:p>
            <a:pPr>
              <a:spcBef>
                <a:spcPts val="0"/>
              </a:spcBef>
            </a:pPr>
            <a:r>
              <a:rPr lang="en-ZA" sz="2400" dirty="0" smtClean="0"/>
              <a:t>This </a:t>
            </a:r>
            <a:r>
              <a:rPr lang="en-ZA" sz="2400" dirty="0"/>
              <a:t>information then assists you to </a:t>
            </a:r>
            <a:r>
              <a:rPr lang="en-ZA" sz="2400" dirty="0" smtClean="0"/>
              <a:t>decide:</a:t>
            </a:r>
          </a:p>
          <a:p>
            <a:pPr lvl="1">
              <a:spcBef>
                <a:spcPts val="0"/>
              </a:spcBef>
            </a:pPr>
            <a:r>
              <a:rPr lang="en-ZA" sz="2400" dirty="0" smtClean="0"/>
              <a:t>What </a:t>
            </a:r>
            <a:r>
              <a:rPr lang="en-ZA" sz="2400" dirty="0"/>
              <a:t>PPE to wear, </a:t>
            </a:r>
            <a:endParaRPr lang="en-ZA" sz="2400" dirty="0" smtClean="0"/>
          </a:p>
          <a:p>
            <a:pPr lvl="1">
              <a:spcBef>
                <a:spcPts val="0"/>
              </a:spcBef>
            </a:pPr>
            <a:r>
              <a:rPr lang="en-ZA" sz="2400" dirty="0" smtClean="0"/>
              <a:t>What </a:t>
            </a:r>
            <a:r>
              <a:rPr lang="en-ZA" sz="2400" dirty="0"/>
              <a:t>environmental conditions should be adhered to and </a:t>
            </a:r>
            <a:endParaRPr lang="en-ZA" sz="2400" dirty="0" smtClean="0"/>
          </a:p>
          <a:p>
            <a:pPr lvl="1">
              <a:spcBef>
                <a:spcPts val="0"/>
              </a:spcBef>
            </a:pPr>
            <a:r>
              <a:rPr lang="en-ZA" sz="2400" dirty="0" smtClean="0"/>
              <a:t>What </a:t>
            </a:r>
            <a:r>
              <a:rPr lang="en-ZA" sz="2400" dirty="0"/>
              <a:t>would be considered an unsafe </a:t>
            </a:r>
            <a:r>
              <a:rPr lang="en-ZA" sz="2400" dirty="0" smtClean="0"/>
              <a:t>practice.</a:t>
            </a:r>
          </a:p>
          <a:p>
            <a:pPr>
              <a:spcBef>
                <a:spcPts val="0"/>
              </a:spcBef>
            </a:pPr>
            <a:r>
              <a:rPr lang="en-ZA" sz="2400" dirty="0" smtClean="0"/>
              <a:t>Manufacturer’s </a:t>
            </a:r>
            <a:r>
              <a:rPr lang="en-ZA" sz="2400" dirty="0"/>
              <a:t>instructions </a:t>
            </a:r>
            <a:r>
              <a:rPr lang="en-ZA" sz="2400" dirty="0" smtClean="0"/>
              <a:t>explain:</a:t>
            </a:r>
          </a:p>
          <a:p>
            <a:pPr lvl="1">
              <a:spcBef>
                <a:spcPts val="0"/>
              </a:spcBef>
            </a:pPr>
            <a:r>
              <a:rPr lang="en-ZA" sz="2400" dirty="0" smtClean="0"/>
              <a:t>What </a:t>
            </a:r>
            <a:r>
              <a:rPr lang="en-ZA" sz="2400" dirty="0"/>
              <a:t>the equipment is used for, </a:t>
            </a:r>
            <a:endParaRPr lang="en-ZA" sz="2400" dirty="0" smtClean="0"/>
          </a:p>
          <a:p>
            <a:pPr lvl="1">
              <a:spcBef>
                <a:spcPts val="0"/>
              </a:spcBef>
            </a:pPr>
            <a:r>
              <a:rPr lang="en-ZA" sz="2400" dirty="0" smtClean="0"/>
              <a:t>What </a:t>
            </a:r>
            <a:r>
              <a:rPr lang="en-ZA" sz="2400" dirty="0"/>
              <a:t>the technical information regarding the piece of equipment is, and </a:t>
            </a:r>
            <a:endParaRPr lang="en-ZA" sz="2400" dirty="0" smtClean="0"/>
          </a:p>
          <a:p>
            <a:pPr lvl="1">
              <a:spcBef>
                <a:spcPts val="0"/>
              </a:spcBef>
            </a:pPr>
            <a:r>
              <a:rPr lang="en-ZA" sz="2400" dirty="0" smtClean="0"/>
              <a:t>How </a:t>
            </a:r>
            <a:r>
              <a:rPr lang="en-ZA" sz="2400" dirty="0"/>
              <a:t>to maintain that piece of equipment. </a:t>
            </a:r>
            <a:endParaRPr lang="en-US" sz="2400" dirty="0"/>
          </a:p>
        </p:txBody>
      </p:sp>
    </p:spTree>
    <p:extLst>
      <p:ext uri="{BB962C8B-B14F-4D97-AF65-F5344CB8AC3E}">
        <p14:creationId xmlns:p14="http://schemas.microsoft.com/office/powerpoint/2010/main" val="4266728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Use of Equipment </a:t>
            </a:r>
            <a:r>
              <a:rPr lang="en-ZA" sz="4000" dirty="0" smtClean="0"/>
              <a:t>Manuals </a:t>
            </a:r>
            <a:r>
              <a:rPr lang="en-ZA" sz="3800" dirty="0" smtClean="0"/>
              <a:t>(cont</a:t>
            </a:r>
            <a:r>
              <a:rPr lang="en-ZA" sz="3800" dirty="0" smtClean="0"/>
              <a:t>.)</a:t>
            </a:r>
            <a:endParaRPr lang="en-ZA" sz="3800" dirty="0"/>
          </a:p>
        </p:txBody>
      </p:sp>
      <p:sp>
        <p:nvSpPr>
          <p:cNvPr id="9" name="Content Placeholder 2"/>
          <p:cNvSpPr>
            <a:spLocks noGrp="1"/>
          </p:cNvSpPr>
          <p:nvPr>
            <p:ph idx="1"/>
          </p:nvPr>
        </p:nvSpPr>
        <p:spPr>
          <a:xfrm>
            <a:off x="457200" y="1600200"/>
            <a:ext cx="8229600" cy="5141168"/>
          </a:xfrm>
          <a:solidFill>
            <a:schemeClr val="bg1">
              <a:lumMod val="95000"/>
              <a:alpha val="75000"/>
            </a:schemeClr>
          </a:solidFill>
          <a:scene3d>
            <a:camera prst="orthographicFront"/>
            <a:lightRig rig="threePt" dir="t"/>
          </a:scene3d>
          <a:sp3d>
            <a:bevelT/>
          </a:sp3d>
        </p:spPr>
        <p:txBody>
          <a:bodyPr>
            <a:noAutofit/>
          </a:bodyPr>
          <a:lstStyle/>
          <a:p>
            <a:r>
              <a:rPr lang="en-ZA" sz="2400" dirty="0" smtClean="0"/>
              <a:t>An example of a Manufacturer’s </a:t>
            </a:r>
            <a:r>
              <a:rPr lang="en-ZA" sz="2400" dirty="0"/>
              <a:t>Instruction </a:t>
            </a:r>
            <a:r>
              <a:rPr lang="en-ZA" sz="2400" dirty="0" smtClean="0"/>
              <a:t>manual is provided. </a:t>
            </a:r>
          </a:p>
          <a:p>
            <a:r>
              <a:rPr lang="en-ZA" sz="2400" dirty="0" smtClean="0"/>
              <a:t>Looking at this manual you will see it contains some of </a:t>
            </a:r>
            <a:r>
              <a:rPr lang="en-ZA" sz="2400" dirty="0"/>
              <a:t>the following sections:</a:t>
            </a:r>
            <a:endParaRPr lang="en-US" sz="2400" dirty="0"/>
          </a:p>
          <a:p>
            <a:pPr lvl="1"/>
            <a:r>
              <a:rPr lang="en-ZA" sz="2400" dirty="0"/>
              <a:t> A key to symbols used in the manual</a:t>
            </a:r>
            <a:endParaRPr lang="en-US" sz="2400" dirty="0"/>
          </a:p>
          <a:p>
            <a:pPr lvl="1"/>
            <a:r>
              <a:rPr lang="en-ZA" sz="2400" dirty="0"/>
              <a:t>Technical drawings showing the parts of the equipment (and what each part is called)</a:t>
            </a:r>
            <a:endParaRPr lang="en-US" sz="2400" dirty="0"/>
          </a:p>
          <a:p>
            <a:pPr lvl="1"/>
            <a:r>
              <a:rPr lang="en-ZA" sz="2400" dirty="0"/>
              <a:t>General safety precautions</a:t>
            </a:r>
            <a:endParaRPr lang="en-US" sz="2400" dirty="0"/>
          </a:p>
          <a:p>
            <a:pPr lvl="1"/>
            <a:r>
              <a:rPr lang="en-ZA" sz="2400" dirty="0"/>
              <a:t>Particular warnings and important considerations</a:t>
            </a:r>
            <a:endParaRPr lang="en-US" sz="2400" dirty="0"/>
          </a:p>
          <a:p>
            <a:pPr lvl="1"/>
            <a:r>
              <a:rPr lang="en-ZA" sz="2400" dirty="0"/>
              <a:t>Assembly instructions</a:t>
            </a:r>
            <a:endParaRPr lang="en-US" sz="2400" dirty="0"/>
          </a:p>
          <a:p>
            <a:pPr lvl="1"/>
            <a:r>
              <a:rPr lang="en-ZA" sz="2400" dirty="0"/>
              <a:t>How to lubricate, refuel, sharpen, tighten etc.</a:t>
            </a:r>
            <a:endParaRPr lang="en-US" sz="2400" dirty="0"/>
          </a:p>
          <a:p>
            <a:pPr lvl="1"/>
            <a:r>
              <a:rPr lang="en-ZA" sz="2400" dirty="0"/>
              <a:t>How to start and stop the machine / </a:t>
            </a:r>
            <a:r>
              <a:rPr lang="en-ZA" sz="2400" dirty="0" smtClean="0"/>
              <a:t>equipment</a:t>
            </a:r>
            <a:endParaRPr lang="en-US" sz="2400" dirty="0"/>
          </a:p>
        </p:txBody>
      </p:sp>
    </p:spTree>
    <p:extLst>
      <p:ext uri="{BB962C8B-B14F-4D97-AF65-F5344CB8AC3E}">
        <p14:creationId xmlns:p14="http://schemas.microsoft.com/office/powerpoint/2010/main" val="3967973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Use of Equipment </a:t>
            </a:r>
            <a:r>
              <a:rPr lang="en-ZA" sz="4000" dirty="0" smtClean="0"/>
              <a:t>Manuals </a:t>
            </a:r>
            <a:r>
              <a:rPr lang="en-ZA" sz="3800" dirty="0" smtClean="0"/>
              <a:t>(cont</a:t>
            </a:r>
            <a:r>
              <a:rPr lang="en-ZA" sz="3800" dirty="0" smtClean="0"/>
              <a:t>.)</a:t>
            </a:r>
            <a:endParaRPr lang="en-ZA" sz="3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400" dirty="0" smtClean="0"/>
              <a:t>Manufacturer’s </a:t>
            </a:r>
            <a:r>
              <a:rPr lang="en-ZA" sz="2400" dirty="0"/>
              <a:t>Instruction </a:t>
            </a:r>
            <a:r>
              <a:rPr lang="en-ZA" sz="2400" dirty="0" smtClean="0"/>
              <a:t>sections (cont.):</a:t>
            </a:r>
            <a:endParaRPr lang="en-US" sz="2400" dirty="0"/>
          </a:p>
          <a:p>
            <a:r>
              <a:rPr lang="en-ZA" sz="2400" dirty="0" smtClean="0"/>
              <a:t>How </a:t>
            </a:r>
            <a:r>
              <a:rPr lang="en-ZA" sz="2400" dirty="0"/>
              <a:t>to operate the equipment – What to do before, during and after operation – What NOT to do</a:t>
            </a:r>
            <a:endParaRPr lang="en-US" sz="2400" dirty="0"/>
          </a:p>
          <a:p>
            <a:r>
              <a:rPr lang="en-ZA" sz="2400" dirty="0"/>
              <a:t>Environmental factors that may influence operation of the equipment (e.g. Must be used in a well-ventilated area, Not to be used near an open flame, etc.)</a:t>
            </a:r>
            <a:endParaRPr lang="en-US" sz="2400" dirty="0"/>
          </a:p>
          <a:p>
            <a:r>
              <a:rPr lang="en-ZA" sz="2400" dirty="0"/>
              <a:t>Maintenance requirements, instructions and recommended maintenance schedules</a:t>
            </a:r>
            <a:endParaRPr lang="en-US" sz="2400" dirty="0"/>
          </a:p>
          <a:p>
            <a:r>
              <a:rPr lang="en-ZA" sz="2400" dirty="0"/>
              <a:t>Technical data (e.g. weight, power use, noise emissions, etc.)</a:t>
            </a:r>
            <a:endParaRPr lang="en-US" sz="2400" dirty="0"/>
          </a:p>
          <a:p>
            <a:r>
              <a:rPr lang="en-ZA" sz="2400" dirty="0"/>
              <a:t>Troubleshooting guidelines</a:t>
            </a:r>
            <a:endParaRPr lang="en-US" sz="2400" dirty="0"/>
          </a:p>
          <a:p>
            <a:r>
              <a:rPr lang="en-ZA" sz="2400" dirty="0"/>
              <a:t>Manufacturer’s contact </a:t>
            </a:r>
            <a:r>
              <a:rPr lang="en-ZA" sz="2400" dirty="0" smtClean="0"/>
              <a:t>details</a:t>
            </a:r>
            <a:endParaRPr lang="en-US" sz="2400" dirty="0"/>
          </a:p>
          <a:p>
            <a:r>
              <a:rPr lang="en-ZA" sz="2400" dirty="0" smtClean="0"/>
              <a:t>Warranty </a:t>
            </a:r>
            <a:r>
              <a:rPr lang="en-ZA" sz="2400" dirty="0"/>
              <a:t>details</a:t>
            </a:r>
            <a:endParaRPr lang="en-US" sz="2400" dirty="0"/>
          </a:p>
        </p:txBody>
      </p:sp>
    </p:spTree>
    <p:extLst>
      <p:ext uri="{BB962C8B-B14F-4D97-AF65-F5344CB8AC3E}">
        <p14:creationId xmlns:p14="http://schemas.microsoft.com/office/powerpoint/2010/main" val="972265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5400" dirty="0" smtClean="0"/>
              <a:t>Lubricants</a:t>
            </a:r>
            <a:endParaRPr lang="en-ZA" sz="54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800" dirty="0"/>
              <a:t>Whenever any part or object moves against another part or object, friction will occur, turning kinetic energy into heat and causing equipment to wear. </a:t>
            </a:r>
            <a:endParaRPr lang="en-US" sz="2800" dirty="0" smtClean="0"/>
          </a:p>
          <a:p>
            <a:r>
              <a:rPr lang="en-US" sz="2800" dirty="0" smtClean="0"/>
              <a:t>Using </a:t>
            </a:r>
            <a:r>
              <a:rPr lang="en-US" sz="2800" dirty="0"/>
              <a:t>lubricants helps to reduce this </a:t>
            </a:r>
            <a:r>
              <a:rPr lang="en-US" sz="2800" dirty="0" smtClean="0"/>
              <a:t>friction</a:t>
            </a:r>
          </a:p>
          <a:p>
            <a:r>
              <a:rPr lang="en-US" sz="2800" dirty="0" smtClean="0"/>
              <a:t>Less friction allows </a:t>
            </a:r>
            <a:r>
              <a:rPr lang="en-US" sz="2800" dirty="0"/>
              <a:t>more work to be done for the same amount of energy </a:t>
            </a:r>
            <a:r>
              <a:rPr lang="en-US" sz="2800" dirty="0" smtClean="0"/>
              <a:t>input</a:t>
            </a:r>
          </a:p>
          <a:p>
            <a:r>
              <a:rPr lang="en-US" sz="2800" dirty="0" smtClean="0"/>
              <a:t>Less friction lowers </a:t>
            </a:r>
            <a:r>
              <a:rPr lang="en-US" sz="2800" dirty="0"/>
              <a:t>temperatures of the materials in </a:t>
            </a:r>
            <a:r>
              <a:rPr lang="en-US" sz="2800" dirty="0" smtClean="0"/>
              <a:t>contact</a:t>
            </a:r>
          </a:p>
          <a:p>
            <a:r>
              <a:rPr lang="en-US" sz="2800" dirty="0" smtClean="0"/>
              <a:t>Less friction greatly extends </a:t>
            </a:r>
            <a:r>
              <a:rPr lang="en-US" sz="2800" dirty="0"/>
              <a:t>the lifespan of the moving parts</a:t>
            </a:r>
            <a:r>
              <a:rPr lang="en-US" sz="2800" dirty="0" smtClean="0"/>
              <a:t>.</a:t>
            </a:r>
            <a:endParaRPr lang="en-US" sz="2800" dirty="0"/>
          </a:p>
        </p:txBody>
      </p:sp>
    </p:spTree>
    <p:extLst>
      <p:ext uri="{BB962C8B-B14F-4D97-AF65-F5344CB8AC3E}">
        <p14:creationId xmlns:p14="http://schemas.microsoft.com/office/powerpoint/2010/main" val="1056336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5400" dirty="0" smtClean="0"/>
              <a:t>Lubricants (cont.)</a:t>
            </a:r>
            <a:endParaRPr lang="en-ZA" sz="54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dirty="0" smtClean="0"/>
              <a:t>There </a:t>
            </a:r>
            <a:r>
              <a:rPr lang="en-US" dirty="0"/>
              <a:t>are several different types of lubricants available for commercial </a:t>
            </a:r>
            <a:r>
              <a:rPr lang="en-US" dirty="0" smtClean="0"/>
              <a:t>use </a:t>
            </a:r>
          </a:p>
          <a:p>
            <a:r>
              <a:rPr lang="en-US" dirty="0" smtClean="0"/>
              <a:t>Each lubricant is suited </a:t>
            </a:r>
            <a:r>
              <a:rPr lang="en-US" dirty="0"/>
              <a:t>to particular applications and circumstances. </a:t>
            </a:r>
            <a:endParaRPr lang="en-US" dirty="0" smtClean="0"/>
          </a:p>
          <a:p>
            <a:r>
              <a:rPr lang="en-US" dirty="0" smtClean="0"/>
              <a:t>They </a:t>
            </a:r>
            <a:r>
              <a:rPr lang="en-US" dirty="0"/>
              <a:t>can be broadly classified into three lubricant types: </a:t>
            </a:r>
            <a:endParaRPr lang="en-US" dirty="0" smtClean="0"/>
          </a:p>
          <a:p>
            <a:pPr lvl="1"/>
            <a:r>
              <a:rPr lang="en-US" dirty="0"/>
              <a:t>L</a:t>
            </a:r>
            <a:r>
              <a:rPr lang="en-US" dirty="0" smtClean="0"/>
              <a:t>iquids</a:t>
            </a:r>
            <a:r>
              <a:rPr lang="en-US" dirty="0"/>
              <a:t>, </a:t>
            </a:r>
            <a:endParaRPr lang="en-US" dirty="0" smtClean="0"/>
          </a:p>
          <a:p>
            <a:pPr lvl="1"/>
            <a:r>
              <a:rPr lang="en-US" dirty="0" smtClean="0"/>
              <a:t>Semi-solids</a:t>
            </a:r>
            <a:r>
              <a:rPr lang="en-US" dirty="0"/>
              <a:t>, and </a:t>
            </a:r>
            <a:endParaRPr lang="en-US" dirty="0" smtClean="0"/>
          </a:p>
          <a:p>
            <a:pPr lvl="1"/>
            <a:r>
              <a:rPr lang="en-US" dirty="0" smtClean="0"/>
              <a:t>Solids</a:t>
            </a:r>
            <a:r>
              <a:rPr lang="en-US" dirty="0"/>
              <a:t>.</a:t>
            </a:r>
            <a:endParaRPr lang="en-US" dirty="0"/>
          </a:p>
        </p:txBody>
      </p:sp>
    </p:spTree>
    <p:extLst>
      <p:ext uri="{BB962C8B-B14F-4D97-AF65-F5344CB8AC3E}">
        <p14:creationId xmlns:p14="http://schemas.microsoft.com/office/powerpoint/2010/main" val="1200268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5400" dirty="0" smtClean="0"/>
              <a:t>Lubricants - Liquids</a:t>
            </a:r>
            <a:endParaRPr lang="en-ZA" sz="5400" dirty="0"/>
          </a:p>
        </p:txBody>
      </p:sp>
      <p:sp>
        <p:nvSpPr>
          <p:cNvPr id="9" name="Content Placeholder 2"/>
          <p:cNvSpPr>
            <a:spLocks noGrp="1"/>
          </p:cNvSpPr>
          <p:nvPr>
            <p:ph idx="1"/>
          </p:nvPr>
        </p:nvSpPr>
        <p:spPr>
          <a:xfrm>
            <a:off x="251520" y="1484784"/>
            <a:ext cx="8640960" cy="5184576"/>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400" dirty="0"/>
              <a:t>Liquid </a:t>
            </a:r>
            <a:r>
              <a:rPr lang="en-US" sz="2400" dirty="0" smtClean="0"/>
              <a:t>lubricants are </a:t>
            </a:r>
            <a:r>
              <a:rPr lang="en-US" sz="2400" dirty="0"/>
              <a:t>generally referred to as </a:t>
            </a:r>
            <a:r>
              <a:rPr lang="en-US" sz="2400" dirty="0" smtClean="0"/>
              <a:t>oils</a:t>
            </a:r>
          </a:p>
          <a:p>
            <a:pPr>
              <a:spcBef>
                <a:spcPts val="0"/>
              </a:spcBef>
            </a:pPr>
            <a:r>
              <a:rPr lang="en-US" sz="2400" dirty="0" smtClean="0"/>
              <a:t>Share </a:t>
            </a:r>
            <a:r>
              <a:rPr lang="en-US" sz="2400" dirty="0"/>
              <a:t>the properties of all </a:t>
            </a:r>
            <a:r>
              <a:rPr lang="en-US" sz="2400" dirty="0" smtClean="0"/>
              <a:t>liquids</a:t>
            </a:r>
          </a:p>
          <a:p>
            <a:pPr lvl="1">
              <a:spcBef>
                <a:spcPts val="0"/>
              </a:spcBef>
            </a:pPr>
            <a:r>
              <a:rPr lang="en-US" sz="2400" dirty="0" smtClean="0"/>
              <a:t>Are </a:t>
            </a:r>
            <a:r>
              <a:rPr lang="en-US" sz="2400" dirty="0"/>
              <a:t>able to flow, and </a:t>
            </a:r>
            <a:endParaRPr lang="en-US" sz="2400" dirty="0" smtClean="0"/>
          </a:p>
          <a:p>
            <a:pPr lvl="1">
              <a:spcBef>
                <a:spcPts val="0"/>
              </a:spcBef>
            </a:pPr>
            <a:r>
              <a:rPr lang="en-US" sz="2400" dirty="0" smtClean="0"/>
              <a:t>Take </a:t>
            </a:r>
            <a:r>
              <a:rPr lang="en-US" sz="2400" dirty="0"/>
              <a:t>the shape of their containers. </a:t>
            </a:r>
            <a:endParaRPr lang="en-US" sz="2400" dirty="0" smtClean="0"/>
          </a:p>
          <a:p>
            <a:pPr>
              <a:spcBef>
                <a:spcPts val="0"/>
              </a:spcBef>
            </a:pPr>
            <a:r>
              <a:rPr lang="en-US" sz="2400" dirty="0" smtClean="0"/>
              <a:t>Are </a:t>
            </a:r>
            <a:r>
              <a:rPr lang="en-US" sz="2400" dirty="0"/>
              <a:t>tested for many different properties that determine how they will function over a range of conditions and environments. </a:t>
            </a:r>
            <a:endParaRPr lang="en-US" sz="2400" dirty="0" smtClean="0"/>
          </a:p>
          <a:p>
            <a:pPr>
              <a:spcBef>
                <a:spcPts val="0"/>
              </a:spcBef>
            </a:pPr>
            <a:r>
              <a:rPr lang="en-US" sz="2400" dirty="0" smtClean="0"/>
              <a:t>Some </a:t>
            </a:r>
            <a:r>
              <a:rPr lang="en-US" sz="2400" dirty="0"/>
              <a:t>of the most important include:</a:t>
            </a:r>
          </a:p>
          <a:p>
            <a:pPr lvl="1">
              <a:spcBef>
                <a:spcPts val="0"/>
              </a:spcBef>
            </a:pPr>
            <a:r>
              <a:rPr lang="en-US" sz="2400" dirty="0" smtClean="0"/>
              <a:t>Lubricity</a:t>
            </a:r>
            <a:endParaRPr lang="en-US" sz="2400" dirty="0"/>
          </a:p>
          <a:p>
            <a:pPr lvl="1">
              <a:spcBef>
                <a:spcPts val="0"/>
              </a:spcBef>
            </a:pPr>
            <a:r>
              <a:rPr lang="en-US" sz="2400" dirty="0" smtClean="0"/>
              <a:t>Viscosity</a:t>
            </a:r>
            <a:endParaRPr lang="en-US" sz="2400" dirty="0"/>
          </a:p>
          <a:p>
            <a:pPr lvl="1">
              <a:spcBef>
                <a:spcPts val="0"/>
              </a:spcBef>
            </a:pPr>
            <a:r>
              <a:rPr lang="en-US" sz="2400" dirty="0"/>
              <a:t>Viscosity </a:t>
            </a:r>
            <a:r>
              <a:rPr lang="en-US" sz="2400" dirty="0" smtClean="0"/>
              <a:t>Index</a:t>
            </a:r>
            <a:endParaRPr lang="en-US" sz="2400" dirty="0"/>
          </a:p>
          <a:p>
            <a:pPr lvl="1">
              <a:spcBef>
                <a:spcPts val="0"/>
              </a:spcBef>
            </a:pPr>
            <a:r>
              <a:rPr lang="en-US" sz="2400" dirty="0"/>
              <a:t>Cloud </a:t>
            </a:r>
            <a:r>
              <a:rPr lang="en-US" sz="2400" dirty="0" smtClean="0"/>
              <a:t>Point</a:t>
            </a:r>
            <a:endParaRPr lang="en-US" sz="2400" dirty="0"/>
          </a:p>
          <a:p>
            <a:pPr lvl="1">
              <a:spcBef>
                <a:spcPts val="0"/>
              </a:spcBef>
            </a:pPr>
            <a:r>
              <a:rPr lang="en-US" sz="2400" dirty="0"/>
              <a:t>Pour </a:t>
            </a:r>
            <a:r>
              <a:rPr lang="en-US" sz="2400" dirty="0" smtClean="0"/>
              <a:t>Point</a:t>
            </a:r>
            <a:endParaRPr lang="en-US" sz="2400" dirty="0"/>
          </a:p>
          <a:p>
            <a:pPr lvl="1">
              <a:spcBef>
                <a:spcPts val="0"/>
              </a:spcBef>
            </a:pPr>
            <a:r>
              <a:rPr lang="en-US" sz="2400" dirty="0"/>
              <a:t>Oxidation and </a:t>
            </a:r>
            <a:r>
              <a:rPr lang="en-US" sz="2400" dirty="0" smtClean="0"/>
              <a:t>Corrosion</a:t>
            </a:r>
            <a:endParaRPr lang="en-US" sz="2400" dirty="0"/>
          </a:p>
          <a:p>
            <a:pPr lvl="1">
              <a:spcBef>
                <a:spcPts val="0"/>
              </a:spcBef>
            </a:pPr>
            <a:r>
              <a:rPr lang="en-US" sz="2400" dirty="0"/>
              <a:t>Flash, Fire, and Auto-ignition </a:t>
            </a:r>
            <a:r>
              <a:rPr lang="en-US" sz="2400" dirty="0" smtClean="0"/>
              <a:t>Points</a:t>
            </a:r>
            <a:endParaRPr lang="en-US" sz="2400" dirty="0"/>
          </a:p>
        </p:txBody>
      </p:sp>
    </p:spTree>
    <p:extLst>
      <p:ext uri="{BB962C8B-B14F-4D97-AF65-F5344CB8AC3E}">
        <p14:creationId xmlns:p14="http://schemas.microsoft.com/office/powerpoint/2010/main" val="21862220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5400" dirty="0"/>
              <a:t>Lubricants </a:t>
            </a:r>
            <a:r>
              <a:rPr lang="en-ZA" sz="5400" dirty="0" smtClean="0"/>
              <a:t>– Semi-Solids</a:t>
            </a:r>
            <a:endParaRPr lang="en-ZA" sz="5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500" dirty="0"/>
              <a:t>Semi-solid </a:t>
            </a:r>
            <a:r>
              <a:rPr lang="en-US" sz="2500" dirty="0" smtClean="0"/>
              <a:t>lubricants are typically </a:t>
            </a:r>
            <a:r>
              <a:rPr lang="en-US" sz="2500" dirty="0"/>
              <a:t>referred to as greases</a:t>
            </a:r>
            <a:r>
              <a:rPr lang="en-US" sz="2500" dirty="0" smtClean="0"/>
              <a:t>,</a:t>
            </a:r>
          </a:p>
          <a:p>
            <a:pPr>
              <a:spcBef>
                <a:spcPts val="0"/>
              </a:spcBef>
            </a:pPr>
            <a:r>
              <a:rPr lang="en-US" sz="2500" dirty="0" smtClean="0"/>
              <a:t>Share </a:t>
            </a:r>
            <a:r>
              <a:rPr lang="en-US" sz="2500" dirty="0"/>
              <a:t>many of the same properties of their liquid counterparts, but are </a:t>
            </a:r>
            <a:r>
              <a:rPr lang="en-US" sz="2500" dirty="0" smtClean="0"/>
              <a:t>designed:</a:t>
            </a:r>
          </a:p>
          <a:p>
            <a:pPr lvl="1">
              <a:spcBef>
                <a:spcPts val="0"/>
              </a:spcBef>
            </a:pPr>
            <a:r>
              <a:rPr lang="en-US" sz="2500" dirty="0" smtClean="0"/>
              <a:t>To </a:t>
            </a:r>
            <a:r>
              <a:rPr lang="en-US" sz="2500" dirty="0"/>
              <a:t>stay in one place or </a:t>
            </a:r>
            <a:endParaRPr lang="en-US" sz="2500" dirty="0" smtClean="0"/>
          </a:p>
          <a:p>
            <a:pPr lvl="1">
              <a:spcBef>
                <a:spcPts val="0"/>
              </a:spcBef>
            </a:pPr>
            <a:r>
              <a:rPr lang="en-US" sz="2500" dirty="0" smtClean="0"/>
              <a:t>Stick </a:t>
            </a:r>
            <a:r>
              <a:rPr lang="en-US" sz="2500" dirty="0"/>
              <a:t>to the parts they are meant to lubricate. </a:t>
            </a:r>
            <a:endParaRPr lang="en-US" sz="2500" dirty="0" smtClean="0"/>
          </a:p>
          <a:p>
            <a:pPr>
              <a:spcBef>
                <a:spcPts val="0"/>
              </a:spcBef>
            </a:pPr>
            <a:r>
              <a:rPr lang="en-US" sz="2500" dirty="0" smtClean="0"/>
              <a:t>Greases </a:t>
            </a:r>
            <a:r>
              <a:rPr lang="en-US" sz="2500" dirty="0"/>
              <a:t>can be classified using hardness. </a:t>
            </a:r>
            <a:endParaRPr lang="en-US" sz="2500" dirty="0" smtClean="0"/>
          </a:p>
          <a:p>
            <a:pPr>
              <a:spcBef>
                <a:spcPts val="0"/>
              </a:spcBef>
            </a:pPr>
            <a:r>
              <a:rPr lang="en-US" sz="2500" dirty="0" smtClean="0"/>
              <a:t>The </a:t>
            </a:r>
            <a:r>
              <a:rPr lang="en-US" sz="2500" dirty="0"/>
              <a:t>hardness is based on the overall composition of all parts that make up the grease, which </a:t>
            </a:r>
            <a:r>
              <a:rPr lang="en-US" sz="2500" dirty="0" smtClean="0"/>
              <a:t>includes:</a:t>
            </a:r>
          </a:p>
          <a:p>
            <a:pPr lvl="1">
              <a:spcBef>
                <a:spcPts val="0"/>
              </a:spcBef>
            </a:pPr>
            <a:r>
              <a:rPr lang="en-US" sz="2500" dirty="0" smtClean="0"/>
              <a:t>Fluid </a:t>
            </a:r>
            <a:r>
              <a:rPr lang="en-US" sz="2500" dirty="0"/>
              <a:t>base, </a:t>
            </a:r>
            <a:endParaRPr lang="en-US" sz="2500" dirty="0" smtClean="0"/>
          </a:p>
          <a:p>
            <a:pPr lvl="1">
              <a:spcBef>
                <a:spcPts val="0"/>
              </a:spcBef>
            </a:pPr>
            <a:r>
              <a:rPr lang="en-US" sz="2500" dirty="0" smtClean="0"/>
              <a:t>Thickener</a:t>
            </a:r>
            <a:r>
              <a:rPr lang="en-US" sz="2500" dirty="0"/>
              <a:t>, </a:t>
            </a:r>
            <a:endParaRPr lang="en-US" sz="2500" dirty="0" smtClean="0"/>
          </a:p>
          <a:p>
            <a:pPr lvl="1">
              <a:spcBef>
                <a:spcPts val="0"/>
              </a:spcBef>
            </a:pPr>
            <a:r>
              <a:rPr lang="en-US" sz="2500" dirty="0" smtClean="0"/>
              <a:t>Additives</a:t>
            </a:r>
            <a:r>
              <a:rPr lang="en-US" sz="2500" dirty="0"/>
              <a:t>, and </a:t>
            </a:r>
            <a:endParaRPr lang="en-US" sz="2500" dirty="0" smtClean="0"/>
          </a:p>
          <a:p>
            <a:pPr lvl="1">
              <a:spcBef>
                <a:spcPts val="0"/>
              </a:spcBef>
            </a:pPr>
            <a:r>
              <a:rPr lang="en-US" sz="2500" dirty="0" smtClean="0"/>
              <a:t>Fillers</a:t>
            </a:r>
            <a:endParaRPr lang="en-US" sz="2500" dirty="0"/>
          </a:p>
        </p:txBody>
      </p:sp>
    </p:spTree>
    <p:extLst>
      <p:ext uri="{BB962C8B-B14F-4D97-AF65-F5344CB8AC3E}">
        <p14:creationId xmlns:p14="http://schemas.microsoft.com/office/powerpoint/2010/main" val="1755481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5400" dirty="0"/>
              <a:t>Lubricants </a:t>
            </a:r>
            <a:r>
              <a:rPr lang="en-ZA" sz="5400" dirty="0" smtClean="0"/>
              <a:t>– Solids</a:t>
            </a:r>
            <a:endParaRPr lang="en-ZA" sz="5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US" sz="2400" b="1" dirty="0"/>
              <a:t>Solid lubricants </a:t>
            </a:r>
            <a:r>
              <a:rPr lang="en-US" sz="2400" dirty="0"/>
              <a:t>are solid materials, which reduce the coefficient of friction and wear of rubbing parts preventing direct contact between their surfaces even under high loads.</a:t>
            </a:r>
          </a:p>
          <a:p>
            <a:r>
              <a:rPr lang="en-US" sz="2400" b="1" dirty="0"/>
              <a:t>Forms of lubricants: </a:t>
            </a:r>
            <a:r>
              <a:rPr lang="en-US" sz="2400" dirty="0"/>
              <a:t>Solid lubricants may be present in the friction area in the form of either dispersed particles or surface films:</a:t>
            </a:r>
          </a:p>
          <a:p>
            <a:pPr lvl="1"/>
            <a:r>
              <a:rPr lang="en-US" sz="2000" dirty="0"/>
              <a:t>Coating (film) of a solid lubricant applied on the part surface.</a:t>
            </a:r>
          </a:p>
          <a:p>
            <a:pPr lvl="1"/>
            <a:r>
              <a:rPr lang="en-US" sz="2000" dirty="0"/>
              <a:t>Composite coating consisting of particles of a solid lubricant dispersed throughout a matrix.</a:t>
            </a:r>
          </a:p>
          <a:p>
            <a:pPr lvl="1"/>
            <a:r>
              <a:rPr lang="en-US" sz="2000" dirty="0"/>
              <a:t>Particles of a solid lubricant dispersed throughout the bulk of the part material (composite material).</a:t>
            </a:r>
          </a:p>
          <a:p>
            <a:pPr lvl="1"/>
            <a:r>
              <a:rPr lang="en-US" sz="2000" dirty="0"/>
              <a:t>Powder of a solid lubricant delivered to the rubbing area (dry lubrication).</a:t>
            </a:r>
          </a:p>
          <a:p>
            <a:pPr lvl="1"/>
            <a:r>
              <a:rPr lang="en-US" sz="2000" dirty="0"/>
              <a:t>Additives in lubricating oils or greases.</a:t>
            </a:r>
          </a:p>
        </p:txBody>
      </p:sp>
    </p:spTree>
    <p:extLst>
      <p:ext uri="{BB962C8B-B14F-4D97-AF65-F5344CB8AC3E}">
        <p14:creationId xmlns:p14="http://schemas.microsoft.com/office/powerpoint/2010/main" val="1852314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5400" dirty="0"/>
              <a:t>Lubricants </a:t>
            </a:r>
            <a:r>
              <a:rPr lang="en-ZA" sz="5400" dirty="0" smtClean="0"/>
              <a:t>– Solids (cont.)</a:t>
            </a:r>
            <a:endParaRPr lang="en-ZA" sz="5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US" sz="2400" b="1" dirty="0"/>
              <a:t>Required properties of solid lubricants:</a:t>
            </a:r>
            <a:endParaRPr lang="en-US" sz="2400" dirty="0"/>
          </a:p>
          <a:p>
            <a:pPr lvl="1"/>
            <a:r>
              <a:rPr lang="en-US" sz="2000" b="1" dirty="0"/>
              <a:t>Low shear strength in the sliding direction</a:t>
            </a:r>
            <a:r>
              <a:rPr lang="en-US" sz="2000" dirty="0"/>
              <a:t>. This property provides a low coefficient of friction due to easy shear movement of the lubricant material. </a:t>
            </a:r>
          </a:p>
          <a:p>
            <a:pPr lvl="1"/>
            <a:r>
              <a:rPr lang="en-US" sz="2000" b="1" dirty="0"/>
              <a:t>High compression strength in the direction of the load </a:t>
            </a:r>
            <a:r>
              <a:rPr lang="en-US" sz="2000" dirty="0"/>
              <a:t>(perpendicular to the sliding direction). A solid lubricant possessing high compression strength is capable of withstanding high loads without causing direct contact between the rubbing surfaces. </a:t>
            </a:r>
          </a:p>
          <a:p>
            <a:pPr lvl="1"/>
            <a:r>
              <a:rPr lang="en-US" sz="2000" b="1" dirty="0"/>
              <a:t>Good adhesion </a:t>
            </a:r>
            <a:r>
              <a:rPr lang="en-US" sz="2000" dirty="0"/>
              <a:t>of the solid lubricant to the substrate surface. This property ensures the presence of the solid lubricant on the part surface even at high shear stresses.</a:t>
            </a:r>
          </a:p>
          <a:p>
            <a:r>
              <a:rPr lang="en-US" sz="2400" dirty="0"/>
              <a:t>The best combination of the first two properties are possessed by anisotropic materials like graphite, molybdenum </a:t>
            </a:r>
            <a:r>
              <a:rPr lang="en-US" sz="2400" dirty="0" err="1"/>
              <a:t>sulphide</a:t>
            </a:r>
            <a:r>
              <a:rPr lang="en-US" sz="2400" dirty="0"/>
              <a:t> or boron nitride having a lamellar crystal structure. </a:t>
            </a:r>
          </a:p>
        </p:txBody>
      </p:sp>
    </p:spTree>
    <p:extLst>
      <p:ext uri="{BB962C8B-B14F-4D97-AF65-F5344CB8AC3E}">
        <p14:creationId xmlns:p14="http://schemas.microsoft.com/office/powerpoint/2010/main" val="3112412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t>Mechanical Workshop Safety</a:t>
            </a:r>
            <a:endParaRPr lang="en-ZA" sz="4800" dirty="0"/>
          </a:p>
        </p:txBody>
      </p:sp>
      <p:sp>
        <p:nvSpPr>
          <p:cNvPr id="9" name="Content Placeholder 2"/>
          <p:cNvSpPr>
            <a:spLocks noGrp="1"/>
          </p:cNvSpPr>
          <p:nvPr>
            <p:ph idx="1"/>
          </p:nvPr>
        </p:nvSpPr>
        <p:spPr>
          <a:xfrm>
            <a:off x="323528" y="1484784"/>
            <a:ext cx="5832648" cy="5141168"/>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200" dirty="0" smtClean="0"/>
              <a:t>The workshop is a dangerous place</a:t>
            </a:r>
          </a:p>
          <a:p>
            <a:pPr>
              <a:spcBef>
                <a:spcPts val="0"/>
              </a:spcBef>
            </a:pPr>
            <a:r>
              <a:rPr lang="en-US" sz="2200" dirty="0" smtClean="0">
                <a:effectLst/>
              </a:rPr>
              <a:t>Safety rules explain how to dress appropriately and how to behave in the workshop</a:t>
            </a:r>
          </a:p>
          <a:p>
            <a:pPr>
              <a:spcBef>
                <a:spcPts val="0"/>
              </a:spcBef>
            </a:pPr>
            <a:r>
              <a:rPr lang="en-US" sz="2200" dirty="0" smtClean="0"/>
              <a:t>Only qualified employees are permitted to operate, repair and maintain equipment and machinery</a:t>
            </a:r>
          </a:p>
          <a:p>
            <a:pPr>
              <a:spcBef>
                <a:spcPts val="0"/>
              </a:spcBef>
            </a:pPr>
            <a:r>
              <a:rPr lang="en-US" sz="2200" dirty="0" smtClean="0">
                <a:effectLst/>
              </a:rPr>
              <a:t>Employees must follow the safety and health rules of the workshop</a:t>
            </a:r>
          </a:p>
          <a:p>
            <a:pPr>
              <a:spcBef>
                <a:spcPts val="0"/>
              </a:spcBef>
            </a:pPr>
            <a:r>
              <a:rPr lang="en-US" sz="2200" dirty="0" smtClean="0"/>
              <a:t>Each employee should be aware of and avoid unsafe conditions</a:t>
            </a:r>
          </a:p>
          <a:p>
            <a:pPr>
              <a:spcBef>
                <a:spcPts val="0"/>
              </a:spcBef>
            </a:pPr>
            <a:r>
              <a:rPr lang="en-US" sz="2200" dirty="0" smtClean="0">
                <a:effectLst/>
              </a:rPr>
              <a:t>Each employee should be aware of the regulations applicable to his work environment</a:t>
            </a:r>
          </a:p>
          <a:p>
            <a:pPr>
              <a:spcBef>
                <a:spcPts val="0"/>
              </a:spcBef>
            </a:pPr>
            <a:r>
              <a:rPr lang="en-US" sz="2200" dirty="0" smtClean="0"/>
              <a:t>Each employee must assist to control or eliminate any hazards in the workshop</a:t>
            </a:r>
            <a:endParaRPr lang="en-US" sz="2200" dirty="0">
              <a:effectLst/>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628800"/>
            <a:ext cx="1960364" cy="4752528"/>
          </a:xfrm>
          <a:prstGeom prst="rect">
            <a:avLst/>
          </a:prstGeom>
          <a:noFill/>
          <a:ln>
            <a:noFill/>
          </a:ln>
        </p:spPr>
      </p:pic>
    </p:spTree>
    <p:extLst>
      <p:ext uri="{BB962C8B-B14F-4D97-AF65-F5344CB8AC3E}">
        <p14:creationId xmlns:p14="http://schemas.microsoft.com/office/powerpoint/2010/main" val="1883101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5400" dirty="0"/>
              <a:t>Lubricants </a:t>
            </a:r>
            <a:r>
              <a:rPr lang="en-ZA" sz="5400" dirty="0" smtClean="0"/>
              <a:t>– Solids (cont.)</a:t>
            </a:r>
            <a:endParaRPr lang="en-ZA" sz="5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US" sz="2400" b="1" dirty="0"/>
              <a:t>Advantages of solid lubricants:</a:t>
            </a:r>
            <a:endParaRPr lang="en-US" sz="2400" dirty="0"/>
          </a:p>
          <a:p>
            <a:pPr lvl="1"/>
            <a:r>
              <a:rPr lang="en-US" sz="2400" dirty="0"/>
              <a:t>Ability to work under high loads. </a:t>
            </a:r>
          </a:p>
          <a:p>
            <a:pPr lvl="1"/>
            <a:r>
              <a:rPr lang="en-US" sz="2400" dirty="0"/>
              <a:t>High thermal stability. </a:t>
            </a:r>
          </a:p>
          <a:p>
            <a:pPr lvl="1"/>
            <a:r>
              <a:rPr lang="en-US" sz="2400" dirty="0"/>
              <a:t>Diversity of the application methods.</a:t>
            </a:r>
          </a:p>
          <a:p>
            <a:r>
              <a:rPr lang="en-US" sz="2400" b="1" dirty="0"/>
              <a:t>Disadvantages of solid lubricants:</a:t>
            </a:r>
            <a:endParaRPr lang="en-US" sz="2400" dirty="0"/>
          </a:p>
          <a:p>
            <a:pPr lvl="1"/>
            <a:r>
              <a:rPr lang="en-US" sz="2400" dirty="0"/>
              <a:t>Higher coefficient of friction and wear than the liquid types of lubricants. </a:t>
            </a:r>
          </a:p>
          <a:p>
            <a:pPr lvl="1"/>
            <a:r>
              <a:rPr lang="en-US" sz="2400" dirty="0"/>
              <a:t>Low stability of the lubrication film. </a:t>
            </a:r>
          </a:p>
          <a:p>
            <a:pPr lvl="1"/>
            <a:r>
              <a:rPr lang="en-US" sz="2400" dirty="0"/>
              <a:t>Less convenient system of lubricant delivery to the friction surfaces. In contrast to solid lubricants fluid lubricants are continuously supplied, filtered and cooled.</a:t>
            </a:r>
          </a:p>
        </p:txBody>
      </p:sp>
    </p:spTree>
    <p:extLst>
      <p:ext uri="{BB962C8B-B14F-4D97-AF65-F5344CB8AC3E}">
        <p14:creationId xmlns:p14="http://schemas.microsoft.com/office/powerpoint/2010/main" val="2205916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5400" dirty="0"/>
              <a:t>Lubricants </a:t>
            </a:r>
            <a:r>
              <a:rPr lang="en-ZA" sz="5400" dirty="0" smtClean="0"/>
              <a:t>– Solids (cont.)</a:t>
            </a:r>
            <a:endParaRPr lang="en-ZA" sz="5400" dirty="0"/>
          </a:p>
        </p:txBody>
      </p:sp>
      <p:sp>
        <p:nvSpPr>
          <p:cNvPr id="9" name="Content Placeholder 2"/>
          <p:cNvSpPr>
            <a:spLocks noGrp="1"/>
          </p:cNvSpPr>
          <p:nvPr>
            <p:ph idx="1"/>
          </p:nvPr>
        </p:nvSpPr>
        <p:spPr>
          <a:xfrm>
            <a:off x="251520" y="1600200"/>
            <a:ext cx="8640960" cy="5141168"/>
          </a:xfrm>
          <a:solidFill>
            <a:schemeClr val="bg1">
              <a:lumMod val="95000"/>
              <a:alpha val="75000"/>
            </a:schemeClr>
          </a:solidFill>
          <a:scene3d>
            <a:camera prst="orthographicFront"/>
            <a:lightRig rig="threePt" dir="t"/>
          </a:scene3d>
          <a:sp3d>
            <a:bevelT/>
          </a:sp3d>
        </p:spPr>
        <p:txBody>
          <a:bodyPr>
            <a:noAutofit/>
          </a:bodyPr>
          <a:lstStyle/>
          <a:p>
            <a:r>
              <a:rPr lang="en-US" sz="2800" dirty="0" smtClean="0"/>
              <a:t>Classification of solid lubricants</a:t>
            </a:r>
          </a:p>
          <a:p>
            <a:pPr lvl="1"/>
            <a:r>
              <a:rPr lang="en-US" dirty="0"/>
              <a:t>Inorganic lubricants with lamellar </a:t>
            </a:r>
            <a:r>
              <a:rPr lang="en-US" dirty="0" smtClean="0"/>
              <a:t>structure</a:t>
            </a:r>
          </a:p>
          <a:p>
            <a:pPr lvl="1"/>
            <a:r>
              <a:rPr lang="en-US" dirty="0" smtClean="0"/>
              <a:t>Oxides</a:t>
            </a:r>
            <a:endParaRPr lang="en-US" dirty="0"/>
          </a:p>
          <a:p>
            <a:pPr lvl="1"/>
            <a:r>
              <a:rPr lang="en-US" dirty="0"/>
              <a:t>Soft </a:t>
            </a:r>
            <a:r>
              <a:rPr lang="en-US" dirty="0" smtClean="0"/>
              <a:t>metals</a:t>
            </a:r>
            <a:endParaRPr lang="en-US" dirty="0"/>
          </a:p>
          <a:p>
            <a:pPr lvl="1"/>
            <a:r>
              <a:rPr lang="en-US" dirty="0"/>
              <a:t>Organic lubricants with chain structure of the polymeric </a:t>
            </a:r>
            <a:r>
              <a:rPr lang="en-US" dirty="0" smtClean="0"/>
              <a:t>molecules</a:t>
            </a:r>
            <a:endParaRPr lang="en-US" dirty="0"/>
          </a:p>
          <a:p>
            <a:pPr lvl="1"/>
            <a:r>
              <a:rPr lang="en-US" dirty="0" smtClean="0"/>
              <a:t>Soaps</a:t>
            </a:r>
          </a:p>
          <a:p>
            <a:r>
              <a:rPr lang="en-US" sz="2800" dirty="0" smtClean="0"/>
              <a:t>Lubrication could fail because of:</a:t>
            </a:r>
          </a:p>
          <a:p>
            <a:pPr lvl="1"/>
            <a:r>
              <a:rPr lang="en-US" dirty="0" smtClean="0"/>
              <a:t>Over lubrication</a:t>
            </a:r>
          </a:p>
          <a:p>
            <a:pPr lvl="1"/>
            <a:r>
              <a:rPr lang="en-US" dirty="0" smtClean="0"/>
              <a:t>Under lubrication</a:t>
            </a:r>
            <a:endParaRPr lang="en-US" dirty="0"/>
          </a:p>
        </p:txBody>
      </p:sp>
    </p:spTree>
    <p:extLst>
      <p:ext uri="{BB962C8B-B14F-4D97-AF65-F5344CB8AC3E}">
        <p14:creationId xmlns:p14="http://schemas.microsoft.com/office/powerpoint/2010/main" val="1207972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Fasteners and Locking Devices</a:t>
            </a:r>
            <a:endParaRPr lang="en-ZA" sz="4800" dirty="0"/>
          </a:p>
        </p:txBody>
      </p:sp>
      <p:sp>
        <p:nvSpPr>
          <p:cNvPr id="9" name="Content Placeholder 2"/>
          <p:cNvSpPr>
            <a:spLocks noGrp="1"/>
          </p:cNvSpPr>
          <p:nvPr>
            <p:ph idx="1"/>
          </p:nvPr>
        </p:nvSpPr>
        <p:spPr>
          <a:xfrm>
            <a:off x="251520" y="1600200"/>
            <a:ext cx="8640960" cy="5141168"/>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b="1" dirty="0"/>
              <a:t>Mechanical Locking Devices</a:t>
            </a:r>
            <a:endParaRPr lang="en-US" sz="2800" dirty="0"/>
          </a:p>
          <a:p>
            <a:r>
              <a:rPr lang="en-US" sz="2800" dirty="0"/>
              <a:t>Mechanical locking devices (e.g., split washers, nylon nuts) were invented to solve the common problem of loosening that occurs in most threaded assemblies. </a:t>
            </a:r>
            <a:endParaRPr lang="en-US" sz="2800" dirty="0" smtClean="0"/>
          </a:p>
          <a:p>
            <a:r>
              <a:rPr lang="en-US" sz="2800" dirty="0" smtClean="0"/>
              <a:t>Although </a:t>
            </a:r>
            <a:r>
              <a:rPr lang="en-US" sz="2800" dirty="0"/>
              <a:t>they were made for this purpose, they have several shortcomings.</a:t>
            </a:r>
          </a:p>
          <a:p>
            <a:pPr lvl="1"/>
            <a:r>
              <a:rPr lang="en-US" sz="2400" dirty="0" smtClean="0"/>
              <a:t>Loosen </a:t>
            </a:r>
            <a:r>
              <a:rPr lang="en-US" sz="2400" dirty="0"/>
              <a:t>under vibration, thermal expansion and/or improper torque</a:t>
            </a:r>
          </a:p>
          <a:p>
            <a:pPr lvl="1"/>
            <a:r>
              <a:rPr lang="en-US" sz="2400" dirty="0"/>
              <a:t>Do not seal threads</a:t>
            </a:r>
          </a:p>
          <a:p>
            <a:pPr lvl="1"/>
            <a:r>
              <a:rPr lang="en-US" sz="2400" dirty="0"/>
              <a:t>Require extensive inventory of several shapes and sizes</a:t>
            </a:r>
          </a:p>
          <a:p>
            <a:pPr lvl="1"/>
            <a:r>
              <a:rPr lang="en-US" sz="2400" dirty="0"/>
              <a:t>Prone to rust</a:t>
            </a:r>
            <a:r>
              <a:rPr lang="en-US" sz="2400" b="1" dirty="0"/>
              <a:t> </a:t>
            </a:r>
            <a:endParaRPr lang="en-US" dirty="0"/>
          </a:p>
        </p:txBody>
      </p:sp>
    </p:spTree>
    <p:extLst>
      <p:ext uri="{BB962C8B-B14F-4D97-AF65-F5344CB8AC3E}">
        <p14:creationId xmlns:p14="http://schemas.microsoft.com/office/powerpoint/2010/main" val="4225716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Fasteners and Locking Devices (cont.)</a:t>
            </a:r>
            <a:endParaRPr lang="en-ZA" sz="3800" dirty="0"/>
          </a:p>
        </p:txBody>
      </p:sp>
      <p:pic>
        <p:nvPicPr>
          <p:cNvPr id="5" name="Picture 4" descr="Image result for basic engineering symbols used in workshops"/>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427658"/>
            <a:ext cx="3945086" cy="5385718"/>
          </a:xfrm>
          <a:prstGeom prst="rect">
            <a:avLst/>
          </a:prstGeom>
          <a:noFill/>
          <a:ln>
            <a:noFill/>
          </a:ln>
        </p:spPr>
      </p:pic>
    </p:spTree>
    <p:extLst>
      <p:ext uri="{BB962C8B-B14F-4D97-AF65-F5344CB8AC3E}">
        <p14:creationId xmlns:p14="http://schemas.microsoft.com/office/powerpoint/2010/main" val="842861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000" dirty="0"/>
              <a:t>Mechanical Workshop Safety </a:t>
            </a:r>
            <a:r>
              <a:rPr lang="en-ZA" sz="4000" dirty="0"/>
              <a:t>(cont.)</a:t>
            </a:r>
          </a:p>
        </p:txBody>
      </p:sp>
      <p:sp>
        <p:nvSpPr>
          <p:cNvPr id="9" name="Content Placeholder 2"/>
          <p:cNvSpPr>
            <a:spLocks noGrp="1"/>
          </p:cNvSpPr>
          <p:nvPr>
            <p:ph idx="1"/>
          </p:nvPr>
        </p:nvSpPr>
        <p:spPr>
          <a:xfrm>
            <a:off x="457200" y="1600200"/>
            <a:ext cx="6491064"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Proper clothing – Personal Protective Equipment (PPEs)</a:t>
            </a:r>
          </a:p>
          <a:p>
            <a:r>
              <a:rPr lang="en-US" sz="2000" dirty="0"/>
              <a:t>You should not wear loose clothes that can be caught in moving machinery. </a:t>
            </a:r>
            <a:endParaRPr lang="en-US" sz="2000" dirty="0" smtClean="0"/>
          </a:p>
          <a:p>
            <a:r>
              <a:rPr lang="en-US" sz="2000" dirty="0" smtClean="0"/>
              <a:t>You </a:t>
            </a:r>
            <a:r>
              <a:rPr lang="en-US" sz="2000" dirty="0"/>
              <a:t>should wear overalls that cover your skin, with no outside pockets.</a:t>
            </a:r>
          </a:p>
          <a:p>
            <a:r>
              <a:rPr lang="en-US" sz="2000" dirty="0"/>
              <a:t>Safety goggles should be worn.</a:t>
            </a:r>
          </a:p>
          <a:p>
            <a:r>
              <a:rPr lang="en-US" sz="2000" dirty="0"/>
              <a:t>Ties, watches, rings and other jewelry increase the chance of getting caught by moving machinery. You must remove them before entering the workshop.</a:t>
            </a:r>
          </a:p>
          <a:p>
            <a:r>
              <a:rPr lang="en-US" sz="2000" dirty="0"/>
              <a:t>Long hair should be secured away and preferably be covered.</a:t>
            </a:r>
          </a:p>
          <a:p>
            <a:r>
              <a:rPr lang="en-US" sz="2000" dirty="0"/>
              <a:t>Protective shoes should be used which will protect your feet from falling objects. </a:t>
            </a:r>
          </a:p>
          <a:p>
            <a:r>
              <a:rPr lang="en-US" sz="2000" dirty="0" smtClean="0"/>
              <a:t> </a:t>
            </a:r>
            <a:endParaRPr lang="en-US" sz="20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066235" y="2492896"/>
            <a:ext cx="1843405" cy="1333500"/>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6235" y="4221088"/>
            <a:ext cx="1843405" cy="1529328"/>
          </a:xfrm>
          <a:prstGeom prst="rect">
            <a:avLst/>
          </a:prstGeom>
          <a:noFill/>
          <a:ln>
            <a:noFill/>
          </a:ln>
        </p:spPr>
      </p:pic>
    </p:spTree>
    <p:extLst>
      <p:ext uri="{BB962C8B-B14F-4D97-AF65-F5344CB8AC3E}">
        <p14:creationId xmlns:p14="http://schemas.microsoft.com/office/powerpoint/2010/main" val="1778011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400" dirty="0"/>
              <a:t>Mechanical Workshop Safety (cont.)</a:t>
            </a:r>
            <a:endParaRPr lang="en-ZA" sz="4200" dirty="0"/>
          </a:p>
        </p:txBody>
      </p:sp>
      <p:sp>
        <p:nvSpPr>
          <p:cNvPr id="9" name="Content Placeholder 2"/>
          <p:cNvSpPr>
            <a:spLocks noGrp="1"/>
          </p:cNvSpPr>
          <p:nvPr>
            <p:ph idx="1"/>
          </p:nvPr>
        </p:nvSpPr>
        <p:spPr>
          <a:xfrm>
            <a:off x="107504" y="1484784"/>
            <a:ext cx="6419056"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1800" b="1" dirty="0" smtClean="0"/>
              <a:t>Equipment and Mechanical Safety</a:t>
            </a:r>
          </a:p>
          <a:p>
            <a:r>
              <a:rPr lang="en-US" sz="1800" dirty="0"/>
              <a:t>Machinery and equipment have moving parts. The action of moving parts may have sufficient force in motion to cause injury to people.</a:t>
            </a:r>
          </a:p>
          <a:p>
            <a:r>
              <a:rPr lang="en-US" sz="1800" dirty="0"/>
              <a:t>When assessing machinery and equipment for possible mechanical hazards, consider:</a:t>
            </a:r>
          </a:p>
          <a:p>
            <a:pPr lvl="1"/>
            <a:r>
              <a:rPr lang="en-US" sz="1800" dirty="0"/>
              <a:t>Machinery and equipment with moving parts that can be reached by people</a:t>
            </a:r>
          </a:p>
          <a:p>
            <a:pPr lvl="1"/>
            <a:r>
              <a:rPr lang="en-US" sz="1800" dirty="0"/>
              <a:t>Machinery and equipment that can eject objects (parts, components, products or waste items) that may strike a person with sufficient force to cause harm</a:t>
            </a:r>
          </a:p>
          <a:p>
            <a:pPr lvl="1"/>
            <a:r>
              <a:rPr lang="en-US" sz="1800" dirty="0"/>
              <a:t>Machinery and equipment with moving parts that can reach people, such as booms or mechanical appendages (arms)</a:t>
            </a:r>
          </a:p>
          <a:p>
            <a:pPr lvl="1"/>
            <a:r>
              <a:rPr lang="en-US" sz="1800" dirty="0"/>
              <a:t>Mobile machinery and equipment, such as forklifts, pallet jacks, earthmoving equipment, operated in areas where people may gain access</a:t>
            </a:r>
            <a:r>
              <a:rPr lang="en-US" sz="1800" dirty="0" smtClean="0"/>
              <a:t>.</a:t>
            </a:r>
            <a:endParaRPr lang="en-US" sz="1800" dirty="0"/>
          </a:p>
        </p:txBody>
      </p:sp>
      <p:pic>
        <p:nvPicPr>
          <p:cNvPr id="5" name="Picture 4" descr="http://www.store-safe.com/ProductImages/Safety%20Signs/Hazard%20Warning%20Signs/PW26.jpg"/>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348880"/>
            <a:ext cx="2294880" cy="2736304"/>
          </a:xfrm>
          <a:prstGeom prst="rect">
            <a:avLst/>
          </a:prstGeom>
          <a:noFill/>
          <a:ln>
            <a:noFill/>
          </a:ln>
        </p:spPr>
      </p:pic>
    </p:spTree>
    <p:extLst>
      <p:ext uri="{BB962C8B-B14F-4D97-AF65-F5344CB8AC3E}">
        <p14:creationId xmlns:p14="http://schemas.microsoft.com/office/powerpoint/2010/main" val="1905855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400" dirty="0"/>
              <a:t>Mechanical Workshop Safety (cont.)</a:t>
            </a:r>
            <a:endParaRPr lang="en-ZA" sz="4200" dirty="0"/>
          </a:p>
        </p:txBody>
      </p:sp>
      <p:sp>
        <p:nvSpPr>
          <p:cNvPr id="9" name="Content Placeholder 2"/>
          <p:cNvSpPr>
            <a:spLocks noGrp="1"/>
          </p:cNvSpPr>
          <p:nvPr>
            <p:ph idx="1"/>
          </p:nvPr>
        </p:nvSpPr>
        <p:spPr>
          <a:xfrm>
            <a:off x="457200" y="1484784"/>
            <a:ext cx="8219256" cy="518457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400" b="1" dirty="0" smtClean="0"/>
              <a:t>Equipment and Mechanical Safety (cont.)</a:t>
            </a:r>
          </a:p>
          <a:p>
            <a:r>
              <a:rPr lang="en-US" sz="2400" dirty="0" smtClean="0"/>
              <a:t>Common </a:t>
            </a:r>
            <a:r>
              <a:rPr lang="en-US" sz="2400" dirty="0"/>
              <a:t>mechanical hazards and associated risks for machinery and equipment are shown below.</a:t>
            </a:r>
          </a:p>
          <a:p>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3786211206"/>
              </p:ext>
            </p:extLst>
          </p:nvPr>
        </p:nvGraphicFramePr>
        <p:xfrm>
          <a:off x="683568" y="2945472"/>
          <a:ext cx="7776864" cy="3291840"/>
        </p:xfrm>
        <a:graphic>
          <a:graphicData uri="http://schemas.openxmlformats.org/drawingml/2006/table">
            <a:tbl>
              <a:tblPr firstRow="1" firstCol="1" bandRow="1">
                <a:tableStyleId>{1FECB4D8-DB02-4DC6-A0A2-4F2EBAE1DC90}</a:tableStyleId>
              </a:tblPr>
              <a:tblGrid>
                <a:gridCol w="4295065"/>
                <a:gridCol w="3481799"/>
              </a:tblGrid>
              <a:tr h="0">
                <a:tc>
                  <a:txBody>
                    <a:bodyPr/>
                    <a:lstStyle/>
                    <a:p>
                      <a:pPr algn="ctr">
                        <a:spcBef>
                          <a:spcPts val="400"/>
                        </a:spcBef>
                        <a:spcAft>
                          <a:spcPts val="400"/>
                        </a:spcAft>
                      </a:pPr>
                      <a:r>
                        <a:rPr lang="en-US" sz="2400" dirty="0">
                          <a:effectLst/>
                        </a:rPr>
                        <a:t>Hazard</a:t>
                      </a:r>
                      <a:endParaRPr lang="en-US" sz="2400" dirty="0">
                        <a:solidFill>
                          <a:srgbClr val="76923C"/>
                        </a:solidFill>
                        <a:effectLst/>
                        <a:latin typeface="Calibri"/>
                        <a:ea typeface="Calibri"/>
                        <a:cs typeface="Times New Roman"/>
                      </a:endParaRPr>
                    </a:p>
                  </a:txBody>
                  <a:tcPr marL="68580" marR="68580" marT="0" marB="0"/>
                </a:tc>
                <a:tc>
                  <a:txBody>
                    <a:bodyPr/>
                    <a:lstStyle/>
                    <a:p>
                      <a:pPr algn="ctr">
                        <a:spcBef>
                          <a:spcPts val="400"/>
                        </a:spcBef>
                        <a:spcAft>
                          <a:spcPts val="400"/>
                        </a:spcAft>
                      </a:pPr>
                      <a:r>
                        <a:rPr lang="en-US" sz="2400" dirty="0">
                          <a:effectLst/>
                        </a:rPr>
                        <a:t>Risk</a:t>
                      </a:r>
                      <a:endParaRPr lang="en-US" sz="2400" dirty="0">
                        <a:solidFill>
                          <a:srgbClr val="76923C"/>
                        </a:solidFill>
                        <a:effectLst/>
                        <a:latin typeface="Calibri"/>
                        <a:ea typeface="Calibri"/>
                        <a:cs typeface="Times New Roman"/>
                      </a:endParaRPr>
                    </a:p>
                  </a:txBody>
                  <a:tcPr marL="68580" marR="68580" marT="0" marB="0"/>
                </a:tc>
              </a:tr>
              <a:tr h="0">
                <a:tc>
                  <a:txBody>
                    <a:bodyPr/>
                    <a:lstStyle/>
                    <a:p>
                      <a:pPr algn="ctr">
                        <a:spcBef>
                          <a:spcPts val="400"/>
                        </a:spcBef>
                        <a:spcAft>
                          <a:spcPts val="400"/>
                        </a:spcAft>
                      </a:pPr>
                      <a:r>
                        <a:rPr lang="en-US" sz="2400" b="0" dirty="0">
                          <a:effectLst/>
                        </a:rPr>
                        <a:t>Rotating shafts, </a:t>
                      </a:r>
                      <a:r>
                        <a:rPr lang="en-US" sz="2400" b="0" dirty="0" err="1">
                          <a:effectLst/>
                        </a:rPr>
                        <a:t>pullies</a:t>
                      </a:r>
                      <a:r>
                        <a:rPr lang="en-US" sz="2400" b="0" dirty="0">
                          <a:effectLst/>
                        </a:rPr>
                        <a:t>, sprockets and gears</a:t>
                      </a:r>
                      <a:endParaRPr lang="en-US" sz="2400" b="0" dirty="0">
                        <a:solidFill>
                          <a:srgbClr val="76923C"/>
                        </a:solidFill>
                        <a:effectLst/>
                        <a:latin typeface="Calibri"/>
                        <a:ea typeface="Calibri"/>
                        <a:cs typeface="Times New Roman"/>
                      </a:endParaRPr>
                    </a:p>
                  </a:txBody>
                  <a:tcPr marL="68580" marR="68580" marT="0" marB="0"/>
                </a:tc>
                <a:tc>
                  <a:txBody>
                    <a:bodyPr/>
                    <a:lstStyle/>
                    <a:p>
                      <a:pPr algn="ctr">
                        <a:spcBef>
                          <a:spcPts val="400"/>
                        </a:spcBef>
                        <a:spcAft>
                          <a:spcPts val="400"/>
                        </a:spcAft>
                      </a:pPr>
                      <a:r>
                        <a:rPr lang="en-US" sz="2400" b="0">
                          <a:effectLst/>
                        </a:rPr>
                        <a:t>Entanglement</a:t>
                      </a:r>
                      <a:endParaRPr lang="en-US" sz="2400" b="0">
                        <a:solidFill>
                          <a:srgbClr val="76923C"/>
                        </a:solidFill>
                        <a:effectLst/>
                        <a:latin typeface="Calibri"/>
                        <a:ea typeface="Calibri"/>
                        <a:cs typeface="Times New Roman"/>
                      </a:endParaRPr>
                    </a:p>
                  </a:txBody>
                  <a:tcPr marL="68580" marR="68580" marT="0" marB="0"/>
                </a:tc>
              </a:tr>
              <a:tr h="0">
                <a:tc>
                  <a:txBody>
                    <a:bodyPr/>
                    <a:lstStyle/>
                    <a:p>
                      <a:pPr algn="ctr">
                        <a:spcBef>
                          <a:spcPts val="400"/>
                        </a:spcBef>
                        <a:spcAft>
                          <a:spcPts val="400"/>
                        </a:spcAft>
                      </a:pPr>
                      <a:r>
                        <a:rPr lang="en-US" sz="2400" b="0" dirty="0">
                          <a:effectLst/>
                        </a:rPr>
                        <a:t>Hard surfaces moving together</a:t>
                      </a:r>
                      <a:endParaRPr lang="en-US" sz="2400" b="0" dirty="0">
                        <a:solidFill>
                          <a:srgbClr val="76923C"/>
                        </a:solidFill>
                        <a:effectLst/>
                        <a:latin typeface="Calibri"/>
                        <a:ea typeface="Calibri"/>
                        <a:cs typeface="Times New Roman"/>
                      </a:endParaRPr>
                    </a:p>
                  </a:txBody>
                  <a:tcPr marL="68580" marR="68580" marT="0" marB="0"/>
                </a:tc>
                <a:tc>
                  <a:txBody>
                    <a:bodyPr/>
                    <a:lstStyle/>
                    <a:p>
                      <a:pPr algn="ctr">
                        <a:spcBef>
                          <a:spcPts val="400"/>
                        </a:spcBef>
                        <a:spcAft>
                          <a:spcPts val="400"/>
                        </a:spcAft>
                      </a:pPr>
                      <a:r>
                        <a:rPr lang="en-US" sz="2400" b="0">
                          <a:effectLst/>
                        </a:rPr>
                        <a:t>Crushing</a:t>
                      </a:r>
                      <a:endParaRPr lang="en-US" sz="2400" b="0">
                        <a:solidFill>
                          <a:srgbClr val="76923C"/>
                        </a:solidFill>
                        <a:effectLst/>
                        <a:latin typeface="Calibri"/>
                        <a:ea typeface="Calibri"/>
                        <a:cs typeface="Times New Roman"/>
                      </a:endParaRPr>
                    </a:p>
                  </a:txBody>
                  <a:tcPr marL="68580" marR="68580" marT="0" marB="0"/>
                </a:tc>
              </a:tr>
              <a:tr h="0">
                <a:tc>
                  <a:txBody>
                    <a:bodyPr/>
                    <a:lstStyle/>
                    <a:p>
                      <a:pPr algn="ctr">
                        <a:spcBef>
                          <a:spcPts val="400"/>
                        </a:spcBef>
                        <a:spcAft>
                          <a:spcPts val="400"/>
                        </a:spcAft>
                      </a:pPr>
                      <a:r>
                        <a:rPr lang="en-US" sz="2400" b="0" dirty="0">
                          <a:effectLst/>
                        </a:rPr>
                        <a:t>Scissor or shear action</a:t>
                      </a:r>
                      <a:endParaRPr lang="en-US" sz="2400" b="0" dirty="0">
                        <a:solidFill>
                          <a:srgbClr val="76923C"/>
                        </a:solidFill>
                        <a:effectLst/>
                        <a:latin typeface="Calibri"/>
                        <a:ea typeface="Calibri"/>
                        <a:cs typeface="Times New Roman"/>
                      </a:endParaRPr>
                    </a:p>
                  </a:txBody>
                  <a:tcPr marL="68580" marR="68580" marT="0" marB="0"/>
                </a:tc>
                <a:tc>
                  <a:txBody>
                    <a:bodyPr/>
                    <a:lstStyle/>
                    <a:p>
                      <a:pPr algn="ctr">
                        <a:spcBef>
                          <a:spcPts val="400"/>
                        </a:spcBef>
                        <a:spcAft>
                          <a:spcPts val="400"/>
                        </a:spcAft>
                      </a:pPr>
                      <a:r>
                        <a:rPr lang="en-US" sz="2400" b="0" dirty="0">
                          <a:effectLst/>
                        </a:rPr>
                        <a:t>Severing</a:t>
                      </a:r>
                      <a:endParaRPr lang="en-US" sz="2400" b="0" dirty="0">
                        <a:solidFill>
                          <a:srgbClr val="76923C"/>
                        </a:solidFill>
                        <a:effectLst/>
                        <a:latin typeface="Calibri"/>
                        <a:ea typeface="Calibri"/>
                        <a:cs typeface="Times New Roman"/>
                      </a:endParaRPr>
                    </a:p>
                  </a:txBody>
                  <a:tcPr marL="68580" marR="68580" marT="0" marB="0"/>
                </a:tc>
              </a:tr>
              <a:tr h="0">
                <a:tc>
                  <a:txBody>
                    <a:bodyPr/>
                    <a:lstStyle/>
                    <a:p>
                      <a:pPr algn="ctr">
                        <a:spcBef>
                          <a:spcPts val="400"/>
                        </a:spcBef>
                        <a:spcAft>
                          <a:spcPts val="400"/>
                        </a:spcAft>
                      </a:pPr>
                      <a:r>
                        <a:rPr lang="en-US" sz="2400" b="0">
                          <a:effectLst/>
                        </a:rPr>
                        <a:t>Sharp edge – moving or stationary</a:t>
                      </a:r>
                      <a:endParaRPr lang="en-US" sz="2400" b="0">
                        <a:solidFill>
                          <a:srgbClr val="76923C"/>
                        </a:solidFill>
                        <a:effectLst/>
                        <a:latin typeface="Calibri"/>
                        <a:ea typeface="Calibri"/>
                        <a:cs typeface="Times New Roman"/>
                      </a:endParaRPr>
                    </a:p>
                  </a:txBody>
                  <a:tcPr marL="68580" marR="68580" marT="0" marB="0"/>
                </a:tc>
                <a:tc>
                  <a:txBody>
                    <a:bodyPr/>
                    <a:lstStyle/>
                    <a:p>
                      <a:pPr algn="ctr">
                        <a:spcBef>
                          <a:spcPts val="400"/>
                        </a:spcBef>
                        <a:spcAft>
                          <a:spcPts val="400"/>
                        </a:spcAft>
                      </a:pPr>
                      <a:r>
                        <a:rPr lang="en-US" sz="2400" b="0" dirty="0">
                          <a:effectLst/>
                        </a:rPr>
                        <a:t>Cutting or puncturing</a:t>
                      </a:r>
                      <a:endParaRPr lang="en-US" sz="2400" b="0" dirty="0">
                        <a:solidFill>
                          <a:srgbClr val="76923C"/>
                        </a:solidFill>
                        <a:effectLst/>
                        <a:latin typeface="Calibri"/>
                        <a:ea typeface="Calibri"/>
                        <a:cs typeface="Times New Roman"/>
                      </a:endParaRPr>
                    </a:p>
                  </a:txBody>
                  <a:tcPr marL="68580" marR="68580" marT="0" marB="0"/>
                </a:tc>
              </a:tr>
              <a:tr h="0">
                <a:tc>
                  <a:txBody>
                    <a:bodyPr/>
                    <a:lstStyle/>
                    <a:p>
                      <a:pPr algn="ctr">
                        <a:spcBef>
                          <a:spcPts val="400"/>
                        </a:spcBef>
                        <a:spcAft>
                          <a:spcPts val="400"/>
                        </a:spcAft>
                      </a:pPr>
                      <a:r>
                        <a:rPr lang="en-US" sz="2400" b="0">
                          <a:effectLst/>
                        </a:rPr>
                        <a:t>Cable or hose connections</a:t>
                      </a:r>
                      <a:endParaRPr lang="en-US" sz="2400" b="0">
                        <a:solidFill>
                          <a:srgbClr val="76923C"/>
                        </a:solidFill>
                        <a:effectLst/>
                        <a:latin typeface="Calibri"/>
                        <a:ea typeface="Calibri"/>
                        <a:cs typeface="Times New Roman"/>
                      </a:endParaRPr>
                    </a:p>
                  </a:txBody>
                  <a:tcPr marL="68580" marR="68580" marT="0" marB="0"/>
                </a:tc>
                <a:tc>
                  <a:txBody>
                    <a:bodyPr/>
                    <a:lstStyle/>
                    <a:p>
                      <a:pPr algn="ctr">
                        <a:spcBef>
                          <a:spcPts val="400"/>
                        </a:spcBef>
                        <a:spcAft>
                          <a:spcPts val="400"/>
                        </a:spcAft>
                      </a:pPr>
                      <a:r>
                        <a:rPr lang="en-US" sz="2400" b="0" dirty="0">
                          <a:effectLst/>
                        </a:rPr>
                        <a:t>Slips, trips and falls (e.g. oil leaks)</a:t>
                      </a:r>
                      <a:endParaRPr lang="en-US" sz="2400" b="0" dirty="0">
                        <a:solidFill>
                          <a:srgbClr val="76923C"/>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13585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Mechanical Workshop Safety (cont.)</a:t>
            </a:r>
            <a:endParaRPr lang="en-ZA" sz="4000" dirty="0"/>
          </a:p>
        </p:txBody>
      </p:sp>
      <p:sp>
        <p:nvSpPr>
          <p:cNvPr id="9" name="Content Placeholder 2"/>
          <p:cNvSpPr>
            <a:spLocks noGrp="1"/>
          </p:cNvSpPr>
          <p:nvPr>
            <p:ph idx="1"/>
          </p:nvPr>
        </p:nvSpPr>
        <p:spPr>
          <a:xfrm>
            <a:off x="323528" y="1484784"/>
            <a:ext cx="8496944" cy="5256584"/>
          </a:xfrm>
          <a:solidFill>
            <a:schemeClr val="bg1">
              <a:lumMod val="95000"/>
              <a:alpha val="75000"/>
            </a:schemeClr>
          </a:solidFill>
          <a:scene3d>
            <a:camera prst="orthographicFront"/>
            <a:lightRig rig="threePt" dir="t"/>
          </a:scene3d>
          <a:sp3d>
            <a:bevelT/>
          </a:sp3d>
        </p:spPr>
        <p:txBody>
          <a:bodyPr>
            <a:noAutofit/>
          </a:bodyPr>
          <a:lstStyle/>
          <a:p>
            <a:pPr marL="0" indent="0">
              <a:spcBef>
                <a:spcPts val="0"/>
              </a:spcBef>
              <a:buNone/>
            </a:pPr>
            <a:r>
              <a:rPr lang="en-ZA" sz="2200" b="1" dirty="0" smtClean="0"/>
              <a:t>Non-Mechanical Hazards</a:t>
            </a:r>
          </a:p>
          <a:p>
            <a:r>
              <a:rPr lang="en-US" sz="2200" dirty="0"/>
              <a:t>Non-mechanical hazards associated with machinery and equipment can </a:t>
            </a:r>
            <a:r>
              <a:rPr lang="en-US" sz="2200" dirty="0" smtClean="0"/>
              <a:t>include:</a:t>
            </a:r>
          </a:p>
          <a:p>
            <a:pPr lvl="1"/>
            <a:r>
              <a:rPr lang="en-US" sz="2200" dirty="0" smtClean="0"/>
              <a:t>Harmful </a:t>
            </a:r>
            <a:r>
              <a:rPr lang="en-US" sz="2200" dirty="0"/>
              <a:t>emissions, </a:t>
            </a:r>
            <a:endParaRPr lang="en-US" sz="2200" dirty="0" smtClean="0"/>
          </a:p>
          <a:p>
            <a:pPr lvl="1"/>
            <a:r>
              <a:rPr lang="en-US" sz="2200" dirty="0"/>
              <a:t>C</a:t>
            </a:r>
            <a:r>
              <a:rPr lang="en-US" sz="2200" dirty="0" smtClean="0"/>
              <a:t>ontained </a:t>
            </a:r>
            <a:r>
              <a:rPr lang="en-US" sz="2200" dirty="0"/>
              <a:t>fluids or gas under pressure, </a:t>
            </a:r>
            <a:endParaRPr lang="en-US" sz="2200" dirty="0" smtClean="0"/>
          </a:p>
          <a:p>
            <a:pPr lvl="1"/>
            <a:r>
              <a:rPr lang="en-US" sz="2200" dirty="0"/>
              <a:t>C</a:t>
            </a:r>
            <a:r>
              <a:rPr lang="en-US" sz="2200" dirty="0" smtClean="0"/>
              <a:t>hemicals </a:t>
            </a:r>
            <a:r>
              <a:rPr lang="en-US" sz="2200" dirty="0"/>
              <a:t>and chemical by-products, </a:t>
            </a:r>
            <a:endParaRPr lang="en-US" sz="2200" dirty="0" smtClean="0"/>
          </a:p>
          <a:p>
            <a:pPr lvl="1"/>
            <a:r>
              <a:rPr lang="en-US" sz="2200" dirty="0"/>
              <a:t>E</a:t>
            </a:r>
            <a:r>
              <a:rPr lang="en-US" sz="2200" dirty="0" smtClean="0"/>
              <a:t>lectricity </a:t>
            </a:r>
            <a:r>
              <a:rPr lang="en-US" sz="2200" dirty="0"/>
              <a:t>and noise, </a:t>
            </a:r>
            <a:endParaRPr lang="en-US" sz="2200" dirty="0" smtClean="0"/>
          </a:p>
          <a:p>
            <a:r>
              <a:rPr lang="en-US" sz="2200" dirty="0" smtClean="0"/>
              <a:t>All </a:t>
            </a:r>
            <a:r>
              <a:rPr lang="en-US" sz="2200" dirty="0"/>
              <a:t>of </a:t>
            </a:r>
            <a:r>
              <a:rPr lang="en-US" sz="2200" dirty="0" smtClean="0"/>
              <a:t>these hazards </a:t>
            </a:r>
            <a:r>
              <a:rPr lang="en-US" sz="2200" dirty="0"/>
              <a:t>can cause serious injury if not adequately controlled. </a:t>
            </a:r>
            <a:endParaRPr lang="en-US" sz="2200" dirty="0" smtClean="0"/>
          </a:p>
          <a:p>
            <a:r>
              <a:rPr lang="en-US" sz="2200" dirty="0" smtClean="0"/>
              <a:t>In </a:t>
            </a:r>
            <a:r>
              <a:rPr lang="en-US" sz="2200" dirty="0"/>
              <a:t>some cases, people exposed to these hazards may not show signs of injury or illness for years. </a:t>
            </a:r>
            <a:endParaRPr lang="en-US" sz="2200" dirty="0" smtClean="0"/>
          </a:p>
          <a:p>
            <a:r>
              <a:rPr lang="en-US" sz="2200" dirty="0" smtClean="0"/>
              <a:t>Where </a:t>
            </a:r>
            <a:r>
              <a:rPr lang="en-US" sz="2200" dirty="0"/>
              <a:t>people are at risk of injury due to harmful emissions from machinery and equipment, the emissions should be controlled at their source</a:t>
            </a:r>
            <a:r>
              <a:rPr lang="en-US" sz="2200" dirty="0" smtClean="0"/>
              <a:t>.</a:t>
            </a:r>
            <a:endParaRPr lang="en-US" sz="2200" dirty="0"/>
          </a:p>
        </p:txBody>
      </p:sp>
    </p:spTree>
    <p:extLst>
      <p:ext uri="{BB962C8B-B14F-4D97-AF65-F5344CB8AC3E}">
        <p14:creationId xmlns:p14="http://schemas.microsoft.com/office/powerpoint/2010/main" val="582589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Mechanical Workshop Safety (cont.)</a:t>
            </a:r>
            <a:endParaRPr lang="en-ZA" sz="40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indent="0">
              <a:spcBef>
                <a:spcPts val="0"/>
              </a:spcBef>
              <a:buNone/>
            </a:pPr>
            <a:r>
              <a:rPr lang="en-US" sz="2000" b="1" dirty="0" smtClean="0"/>
              <a:t>Unsafe Conditions</a:t>
            </a:r>
          </a:p>
          <a:p>
            <a:pPr>
              <a:spcBef>
                <a:spcPts val="0"/>
              </a:spcBef>
            </a:pPr>
            <a:r>
              <a:rPr lang="en-ZA" sz="2000" dirty="0"/>
              <a:t>Faulty equipment such as </a:t>
            </a:r>
            <a:r>
              <a:rPr lang="en-ZA" sz="2000" b="1" dirty="0"/>
              <a:t>machines</a:t>
            </a:r>
            <a:r>
              <a:rPr lang="en-ZA" sz="2000" dirty="0"/>
              <a:t>, engines, pumps, vehicles, electrical apparatus and hand tools that could cause injury, and which in general, could have been corrected, create unsafe conditions. </a:t>
            </a:r>
            <a:endParaRPr lang="en-ZA" sz="2000" dirty="0" smtClean="0"/>
          </a:p>
          <a:p>
            <a:pPr>
              <a:spcBef>
                <a:spcPts val="0"/>
              </a:spcBef>
            </a:pPr>
            <a:r>
              <a:rPr lang="en-ZA" sz="2000" dirty="0" smtClean="0"/>
              <a:t>Examples </a:t>
            </a:r>
            <a:r>
              <a:rPr lang="en-ZA" sz="2000" dirty="0"/>
              <a:t>of unsafe conditions include:</a:t>
            </a:r>
            <a:endParaRPr lang="en-US" sz="2000" dirty="0"/>
          </a:p>
          <a:p>
            <a:pPr lvl="1">
              <a:spcBef>
                <a:spcPts val="0"/>
              </a:spcBef>
            </a:pPr>
            <a:r>
              <a:rPr lang="en-ZA" sz="2000" dirty="0"/>
              <a:t>Machines with </a:t>
            </a:r>
            <a:r>
              <a:rPr lang="en-ZA" sz="2000" b="1" dirty="0"/>
              <a:t>unguarded</a:t>
            </a:r>
            <a:r>
              <a:rPr lang="en-ZA" sz="2000" dirty="0"/>
              <a:t> pulleys, gears or other dangerous moving parts.</a:t>
            </a:r>
            <a:endParaRPr lang="en-US" sz="2000" dirty="0"/>
          </a:p>
          <a:p>
            <a:pPr lvl="1">
              <a:spcBef>
                <a:spcPts val="0"/>
              </a:spcBef>
            </a:pPr>
            <a:r>
              <a:rPr lang="en-ZA" sz="2000" b="1" dirty="0"/>
              <a:t>Slippery</a:t>
            </a:r>
            <a:r>
              <a:rPr lang="en-ZA" sz="2000" dirty="0"/>
              <a:t> floors.</a:t>
            </a:r>
            <a:endParaRPr lang="en-US" sz="2000" dirty="0"/>
          </a:p>
          <a:p>
            <a:pPr lvl="1">
              <a:spcBef>
                <a:spcPts val="0"/>
              </a:spcBef>
            </a:pPr>
            <a:r>
              <a:rPr lang="en-ZA" sz="2000" b="1" dirty="0"/>
              <a:t>Sharp</a:t>
            </a:r>
            <a:r>
              <a:rPr lang="en-ZA" sz="2000" dirty="0"/>
              <a:t> objects.</a:t>
            </a:r>
            <a:endParaRPr lang="en-US" sz="2000" dirty="0"/>
          </a:p>
          <a:p>
            <a:pPr lvl="1">
              <a:spcBef>
                <a:spcPts val="0"/>
              </a:spcBef>
            </a:pPr>
            <a:r>
              <a:rPr lang="en-ZA" sz="2000" dirty="0"/>
              <a:t>Unsafe </a:t>
            </a:r>
            <a:r>
              <a:rPr lang="en-ZA" sz="2000" b="1" dirty="0"/>
              <a:t>storage</a:t>
            </a:r>
            <a:r>
              <a:rPr lang="en-ZA" sz="2000" dirty="0"/>
              <a:t>.</a:t>
            </a:r>
            <a:endParaRPr lang="en-US" sz="2000" dirty="0"/>
          </a:p>
          <a:p>
            <a:pPr lvl="1">
              <a:spcBef>
                <a:spcPts val="0"/>
              </a:spcBef>
            </a:pPr>
            <a:r>
              <a:rPr lang="en-ZA" sz="2000" dirty="0"/>
              <a:t>Poor </a:t>
            </a:r>
            <a:r>
              <a:rPr lang="en-ZA" sz="2000" b="1" dirty="0"/>
              <a:t>lighting</a:t>
            </a:r>
            <a:r>
              <a:rPr lang="en-ZA" sz="2000" dirty="0"/>
              <a:t>.</a:t>
            </a:r>
            <a:endParaRPr lang="en-US" sz="2000" dirty="0"/>
          </a:p>
          <a:p>
            <a:pPr lvl="1">
              <a:spcBef>
                <a:spcPts val="0"/>
              </a:spcBef>
            </a:pPr>
            <a:r>
              <a:rPr lang="en-ZA" sz="2000" dirty="0"/>
              <a:t>Improper </a:t>
            </a:r>
            <a:r>
              <a:rPr lang="en-ZA" sz="2000" b="1" dirty="0"/>
              <a:t>ventilation</a:t>
            </a:r>
            <a:r>
              <a:rPr lang="en-ZA" sz="2000" dirty="0"/>
              <a:t>.</a:t>
            </a:r>
            <a:endParaRPr lang="en-US" sz="2000" dirty="0"/>
          </a:p>
          <a:p>
            <a:pPr lvl="1">
              <a:spcBef>
                <a:spcPts val="0"/>
              </a:spcBef>
            </a:pPr>
            <a:r>
              <a:rPr lang="en-ZA" sz="2000" dirty="0"/>
              <a:t>Noise.</a:t>
            </a:r>
            <a:endParaRPr lang="en-US" sz="2000" dirty="0"/>
          </a:p>
          <a:p>
            <a:pPr>
              <a:spcBef>
                <a:spcPts val="0"/>
              </a:spcBef>
            </a:pPr>
            <a:r>
              <a:rPr lang="en-ZA" sz="2000" dirty="0"/>
              <a:t>If you see any hazardous conditions whilst doing your job, be sure to report it to your supervisor who will see that it is made safe.</a:t>
            </a:r>
            <a:endParaRPr lang="en-GB" sz="2000" dirty="0" smtClean="0"/>
          </a:p>
        </p:txBody>
      </p:sp>
    </p:spTree>
    <p:extLst>
      <p:ext uri="{BB962C8B-B14F-4D97-AF65-F5344CB8AC3E}">
        <p14:creationId xmlns:p14="http://schemas.microsoft.com/office/powerpoint/2010/main" val="1957192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Mechanical Workshop Safety (cont.)</a:t>
            </a:r>
            <a:endParaRPr lang="en-ZA" sz="4000" dirty="0"/>
          </a:p>
        </p:txBody>
      </p:sp>
      <p:sp>
        <p:nvSpPr>
          <p:cNvPr id="9" name="Content Placeholder 2"/>
          <p:cNvSpPr>
            <a:spLocks noGrp="1"/>
          </p:cNvSpPr>
          <p:nvPr>
            <p:ph idx="1"/>
          </p:nvPr>
        </p:nvSpPr>
        <p:spPr>
          <a:xfrm>
            <a:off x="179512" y="1484784"/>
            <a:ext cx="6336704" cy="5257800"/>
          </a:xfrm>
          <a:solidFill>
            <a:schemeClr val="bg1">
              <a:lumMod val="95000"/>
              <a:alpha val="75000"/>
            </a:schemeClr>
          </a:solidFill>
          <a:scene3d>
            <a:camera prst="orthographicFront"/>
            <a:lightRig rig="threePt" dir="t"/>
          </a:scene3d>
          <a:sp3d>
            <a:bevelT/>
          </a:sp3d>
        </p:spPr>
        <p:txBody>
          <a:bodyPr>
            <a:noAutofit/>
          </a:bodyPr>
          <a:lstStyle/>
          <a:p>
            <a:pPr marL="0" indent="0">
              <a:spcBef>
                <a:spcPts val="0"/>
              </a:spcBef>
              <a:buNone/>
            </a:pPr>
            <a:r>
              <a:rPr lang="en-US" sz="1800" b="1" dirty="0" smtClean="0"/>
              <a:t>Unsafe Acts</a:t>
            </a:r>
          </a:p>
          <a:p>
            <a:r>
              <a:rPr lang="en-ZA" sz="1800" dirty="0"/>
              <a:t>An unsafe </a:t>
            </a:r>
            <a:r>
              <a:rPr lang="en-ZA" sz="1800" b="1" dirty="0"/>
              <a:t>act is that violation of a commonly accepted safety rule</a:t>
            </a:r>
            <a:r>
              <a:rPr lang="en-ZA" sz="1800" dirty="0"/>
              <a:t>, which is sure to cause an accident or incident.  </a:t>
            </a:r>
            <a:endParaRPr lang="en-ZA" sz="1800" dirty="0" smtClean="0"/>
          </a:p>
          <a:p>
            <a:r>
              <a:rPr lang="en-ZA" sz="1800" dirty="0" smtClean="0"/>
              <a:t>Unsafe </a:t>
            </a:r>
            <a:r>
              <a:rPr lang="en-ZA" sz="1800" dirty="0"/>
              <a:t>acts account for more than </a:t>
            </a:r>
            <a:r>
              <a:rPr lang="en-ZA" sz="1800" b="1" dirty="0"/>
              <a:t>80% of accidents and incidents</a:t>
            </a:r>
            <a:r>
              <a:rPr lang="en-ZA" sz="1800" dirty="0"/>
              <a:t>. </a:t>
            </a:r>
            <a:endParaRPr lang="en-ZA" sz="1800" dirty="0" smtClean="0"/>
          </a:p>
          <a:p>
            <a:r>
              <a:rPr lang="en-ZA" sz="1800" dirty="0" smtClean="0"/>
              <a:t>Examples </a:t>
            </a:r>
            <a:r>
              <a:rPr lang="en-ZA" sz="1800" dirty="0"/>
              <a:t>are:</a:t>
            </a:r>
            <a:endParaRPr lang="en-US" sz="1800" dirty="0"/>
          </a:p>
          <a:p>
            <a:pPr lvl="1"/>
            <a:r>
              <a:rPr lang="en-ZA" sz="1800" b="1" dirty="0"/>
              <a:t>Operating</a:t>
            </a:r>
            <a:r>
              <a:rPr lang="en-ZA" sz="1800" dirty="0"/>
              <a:t> vehicles, tools or equipment without the necessary permission.</a:t>
            </a:r>
            <a:endParaRPr lang="en-US" sz="1800" dirty="0"/>
          </a:p>
          <a:p>
            <a:pPr lvl="1"/>
            <a:r>
              <a:rPr lang="en-ZA" sz="1800" dirty="0"/>
              <a:t>Working at </a:t>
            </a:r>
            <a:r>
              <a:rPr lang="en-ZA" sz="1800" b="1" dirty="0"/>
              <a:t>unsafe speeds</a:t>
            </a:r>
            <a:r>
              <a:rPr lang="en-ZA" sz="1800" dirty="0"/>
              <a:t>.</a:t>
            </a:r>
            <a:endParaRPr lang="en-US" sz="1800" dirty="0"/>
          </a:p>
          <a:p>
            <a:pPr lvl="1"/>
            <a:r>
              <a:rPr lang="en-ZA" sz="1800" b="1" dirty="0"/>
              <a:t>Making</a:t>
            </a:r>
            <a:r>
              <a:rPr lang="en-ZA" sz="1800" dirty="0"/>
              <a:t> safety devices inoperative, or by </a:t>
            </a:r>
            <a:r>
              <a:rPr lang="en-ZA" sz="1800" b="1" dirty="0"/>
              <a:t>removing</a:t>
            </a:r>
            <a:r>
              <a:rPr lang="en-ZA" sz="1800" dirty="0"/>
              <a:t> machine </a:t>
            </a:r>
            <a:r>
              <a:rPr lang="en-ZA" sz="1800" b="1" dirty="0"/>
              <a:t>guards</a:t>
            </a:r>
            <a:r>
              <a:rPr lang="en-ZA" sz="1800" dirty="0"/>
              <a:t>.</a:t>
            </a:r>
            <a:endParaRPr lang="en-US" sz="1800" dirty="0"/>
          </a:p>
          <a:p>
            <a:pPr lvl="1"/>
            <a:r>
              <a:rPr lang="en-ZA" sz="1800" dirty="0"/>
              <a:t>Unsafe </a:t>
            </a:r>
            <a:r>
              <a:rPr lang="en-ZA" sz="1800" b="1" dirty="0"/>
              <a:t>loading</a:t>
            </a:r>
            <a:r>
              <a:rPr lang="en-ZA" sz="1800" dirty="0"/>
              <a:t> of vehicles.</a:t>
            </a:r>
            <a:endParaRPr lang="en-US" sz="1800" dirty="0"/>
          </a:p>
          <a:p>
            <a:pPr lvl="1"/>
            <a:r>
              <a:rPr lang="en-ZA" sz="1800" b="1" dirty="0"/>
              <a:t>Cleaning</a:t>
            </a:r>
            <a:r>
              <a:rPr lang="en-ZA" sz="1800" dirty="0"/>
              <a:t>, adjusting or oiling </a:t>
            </a:r>
            <a:r>
              <a:rPr lang="en-ZA" sz="1800" b="1" dirty="0"/>
              <a:t>moving machinery</a:t>
            </a:r>
            <a:r>
              <a:rPr lang="en-ZA" sz="1800" dirty="0"/>
              <a:t>.</a:t>
            </a:r>
            <a:endParaRPr lang="en-US" sz="1800" dirty="0"/>
          </a:p>
          <a:p>
            <a:pPr lvl="1"/>
            <a:r>
              <a:rPr lang="en-ZA" sz="1800" b="1" dirty="0"/>
              <a:t>Failing</a:t>
            </a:r>
            <a:r>
              <a:rPr lang="en-ZA" sz="1800" dirty="0"/>
              <a:t> to use </a:t>
            </a:r>
            <a:r>
              <a:rPr lang="en-ZA" sz="1800" b="1" dirty="0"/>
              <a:t>personal protective equipment</a:t>
            </a:r>
            <a:r>
              <a:rPr lang="en-ZA" sz="1800" dirty="0"/>
              <a:t> such as goggles, gloves, safety shoes, etc.</a:t>
            </a:r>
            <a:endParaRPr lang="en-US" sz="1800" dirty="0"/>
          </a:p>
          <a:p>
            <a:r>
              <a:rPr lang="en-ZA" sz="1800" dirty="0"/>
              <a:t>Most accidents </a:t>
            </a:r>
            <a:r>
              <a:rPr lang="en-ZA" sz="1800" b="1" dirty="0"/>
              <a:t>CAN </a:t>
            </a:r>
            <a:r>
              <a:rPr lang="en-ZA" sz="1800" dirty="0"/>
              <a:t>be prevented if everybody adheres to safety rules and takes care when the situation demands it.  </a:t>
            </a:r>
            <a:endParaRPr lang="en-US" sz="1800" dirty="0"/>
          </a:p>
          <a:p>
            <a:pPr>
              <a:spcBef>
                <a:spcPts val="0"/>
              </a:spcBef>
            </a:pPr>
            <a:endParaRPr lang="en-US" sz="1800" dirty="0" smtClean="0"/>
          </a:p>
        </p:txBody>
      </p:sp>
      <p:pic>
        <p:nvPicPr>
          <p:cNvPr id="7" name="Picture 6" descr="..\SHE\Posters\Beneath Load.jpg"/>
          <p:cNvPicPr/>
          <p:nvPr/>
        </p:nvPicPr>
        <p:blipFill>
          <a:blip r:embed="rId2">
            <a:lum bright="6000" contrast="18000"/>
            <a:grayscl/>
            <a:extLst>
              <a:ext uri="{28A0092B-C50C-407E-A947-70E740481C1C}">
                <a14:useLocalDpi xmlns:a14="http://schemas.microsoft.com/office/drawing/2010/main" val="0"/>
              </a:ext>
            </a:extLst>
          </a:blip>
          <a:srcRect/>
          <a:stretch>
            <a:fillRect/>
          </a:stretch>
        </p:blipFill>
        <p:spPr bwMode="auto">
          <a:xfrm>
            <a:off x="6660232" y="2348880"/>
            <a:ext cx="2216150" cy="2896235"/>
          </a:xfrm>
          <a:prstGeom prst="rect">
            <a:avLst/>
          </a:prstGeom>
          <a:noFill/>
          <a:ln>
            <a:noFill/>
          </a:ln>
        </p:spPr>
      </p:pic>
    </p:spTree>
    <p:extLst>
      <p:ext uri="{BB962C8B-B14F-4D97-AF65-F5344CB8AC3E}">
        <p14:creationId xmlns:p14="http://schemas.microsoft.com/office/powerpoint/2010/main" val="2348495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326B668B718347920F86058F4B285C" ma:contentTypeVersion="0" ma:contentTypeDescription="Create a new document." ma:contentTypeScope="" ma:versionID="aefd994ead310ccc8b23e01ca6324e17">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DC486D-1D8A-4940-8A6C-6F7A21230DF3}"/>
</file>

<file path=customXml/itemProps2.xml><?xml version="1.0" encoding="utf-8"?>
<ds:datastoreItem xmlns:ds="http://schemas.openxmlformats.org/officeDocument/2006/customXml" ds:itemID="{08F83157-DF0C-4ED8-A1D7-9C1CE5C795C7}"/>
</file>

<file path=customXml/itemProps3.xml><?xml version="1.0" encoding="utf-8"?>
<ds:datastoreItem xmlns:ds="http://schemas.openxmlformats.org/officeDocument/2006/customXml" ds:itemID="{815CD3C5-E2D9-4A11-B597-193918F5B6A1}"/>
</file>

<file path=docProps/app.xml><?xml version="1.0" encoding="utf-8"?>
<Properties xmlns="http://schemas.openxmlformats.org/officeDocument/2006/extended-properties" xmlns:vt="http://schemas.openxmlformats.org/officeDocument/2006/docPropsVTypes">
  <Template/>
  <TotalTime>5857</TotalTime>
  <Words>2278</Words>
  <Application>Microsoft Office PowerPoint</Application>
  <PresentationFormat>On-screen Show (4:3)</PresentationFormat>
  <Paragraphs>246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Tools for Lubricating and Cleaning</vt:lpstr>
      <vt:lpstr>Mechanical Workshop Safety</vt:lpstr>
      <vt:lpstr>Mechanical Workshop Safety (cont.)</vt:lpstr>
      <vt:lpstr>Mechanical Workshop Safety (cont.)</vt:lpstr>
      <vt:lpstr>Mechanical Workshop Safety (cont.)</vt:lpstr>
      <vt:lpstr>Mechanical Workshop Safety (cont.)</vt:lpstr>
      <vt:lpstr>Mechanical Workshop Safety (cont.)</vt:lpstr>
      <vt:lpstr>Mechanical Workshop Safety (cont.)</vt:lpstr>
      <vt:lpstr>Mechanical Workshop Safety (cont.)</vt:lpstr>
      <vt:lpstr>Mechanical Workshop Safety (cont.)</vt:lpstr>
      <vt:lpstr>Mechanical Workshop Safety (cont.)</vt:lpstr>
      <vt:lpstr>Mechanical Workshop Safety (cont.)</vt:lpstr>
      <vt:lpstr>Mechanical Workshop Safety (cont.)</vt:lpstr>
      <vt:lpstr>Basic Engineering Symbols</vt:lpstr>
      <vt:lpstr>Basic Engineering Symbols (cont.)</vt:lpstr>
      <vt:lpstr>Basic Engineering Symbols (cont.)</vt:lpstr>
      <vt:lpstr>Basic Engineering Symbols (cont.)</vt:lpstr>
      <vt:lpstr>Basic Engineering Symbols (cont.)</vt:lpstr>
      <vt:lpstr>Basic Engineering Symbols (cont.)</vt:lpstr>
      <vt:lpstr>Use of Equipment Manuals</vt:lpstr>
      <vt:lpstr>Use of Equipment Manuals (cont.)</vt:lpstr>
      <vt:lpstr>Use of Equipment Manuals (cont.)</vt:lpstr>
      <vt:lpstr>Lubricants</vt:lpstr>
      <vt:lpstr>Lubricants (cont.)</vt:lpstr>
      <vt:lpstr>Lubricants - Liquids</vt:lpstr>
      <vt:lpstr>Lubricants – Semi-Solids</vt:lpstr>
      <vt:lpstr>Lubricants – Solids</vt:lpstr>
      <vt:lpstr>Lubricants – Solids (cont.)</vt:lpstr>
      <vt:lpstr>Lubricants – Solids (cont.)</vt:lpstr>
      <vt:lpstr>Lubricants – Solids (cont.)</vt:lpstr>
      <vt:lpstr>Fasteners and Locking Devices</vt:lpstr>
      <vt:lpstr>Fasteners and Locking Devices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293</cp:revision>
  <dcterms:created xsi:type="dcterms:W3CDTF">2016-11-15T07:03:29Z</dcterms:created>
  <dcterms:modified xsi:type="dcterms:W3CDTF">2019-08-29T08:14:53Z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0x010100B6326B668B718347920F86058F4B285C</vt:lpwstr>
  </property>
</Properties>
</file>